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</p:sldMasterIdLst>
  <p:notesMasterIdLst>
    <p:notesMasterId r:id="rId4"/>
  </p:notesMasterIdLst>
  <p:sldIdLst>
    <p:sldId id="273" r:id="rId2"/>
    <p:sldId id="267" r:id="rId3"/>
  </p:sldIdLst>
  <p:sldSz cx="6858000" cy="9906000" type="A4"/>
  <p:notesSz cx="6858000" cy="9144000"/>
  <p:embeddedFontLs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Calibri Light" panose="020F0302020204030204" pitchFamily="34" charset="0"/>
      <p:regular r:id="rId9"/>
      <p:italic r:id="rId10"/>
    </p:embeddedFont>
    <p:embeddedFont>
      <p:font typeface="맑은 고딕" panose="020B0503020000020004" pitchFamily="50" charset="-127"/>
      <p:regular r:id="rId11"/>
      <p:bold r:id="rId12"/>
    </p:embeddedFont>
    <p:embeddedFont>
      <p:font typeface="에스코어 드림 2 ExtraLight" panose="020B0203030302020204" pitchFamily="34" charset="-127"/>
      <p:regular r:id="rId13"/>
    </p:embeddedFont>
    <p:embeddedFont>
      <p:font typeface="이사만루체 Bold" panose="00000800000000000000" pitchFamily="2" charset="-127"/>
      <p:bold r:id="rId14"/>
    </p:embeddedFont>
    <p:embeddedFont>
      <p:font typeface="이사만루체 Light" panose="00000300000000000000" pitchFamily="2" charset="-127"/>
      <p:regular r:id="rId1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컬러 인쇄" id="{F8E23609-6B93-448C-8118-3E7D32D22321}">
          <p14:sldIdLst>
            <p14:sldId id="273"/>
          </p14:sldIdLst>
        </p14:section>
        <p14:section name="흑백 인쇄" id="{6711FE05-062F-43FB-A853-B235D8A8D041}">
          <p14:sldIdLst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56" autoAdjust="0"/>
    <p:restoredTop sz="93294" autoAdjust="0"/>
  </p:normalViewPr>
  <p:slideViewPr>
    <p:cSldViewPr snapToGrid="0">
      <p:cViewPr>
        <p:scale>
          <a:sx n="75" d="100"/>
          <a:sy n="75" d="100"/>
        </p:scale>
        <p:origin x="44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font" Target="fonts/font11.fntdata"/><Relationship Id="rId10" Type="http://schemas.openxmlformats.org/officeDocument/2006/relationships/font" Target="fonts/font6.fntdata"/><Relationship Id="rId19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6BE9D2-54FA-469E-9782-CFA49BF63BB0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B4A81-672F-4500-92C8-8D7F39F19F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2680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인물 클립아트 출처</a:t>
            </a:r>
            <a:r>
              <a:rPr lang="en-US" altLang="ko-KR" dirty="0"/>
              <a:t>: </a:t>
            </a:r>
            <a:r>
              <a:rPr lang="ko-KR" altLang="en-US" dirty="0" err="1"/>
              <a:t>참쌤스쿨</a:t>
            </a:r>
            <a:r>
              <a:rPr lang="ko-KR" altLang="en-US" dirty="0"/>
              <a:t> </a:t>
            </a:r>
            <a:r>
              <a:rPr lang="ko-KR" altLang="en-US" dirty="0" err="1"/>
              <a:t>에듀박스</a:t>
            </a:r>
            <a:r>
              <a:rPr lang="ko-KR" altLang="en-US" dirty="0"/>
              <a:t> 클립아트</a:t>
            </a:r>
            <a:r>
              <a:rPr lang="en-US" altLang="ko-KR" dirty="0"/>
              <a:t>(https://chamssaem.com/950)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B4A81-672F-4500-92C8-8D7F39F19FE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591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94AF-CC87-474B-9DD3-2DB77414EEDD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1423-EAB4-4DCA-B9DA-BBB94C6321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3052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94AF-CC87-474B-9DD3-2DB77414EEDD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1423-EAB4-4DCA-B9DA-BBB94C6321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6286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94AF-CC87-474B-9DD3-2DB77414EEDD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1423-EAB4-4DCA-B9DA-BBB94C6321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6460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94AF-CC87-474B-9DD3-2DB77414EEDD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1423-EAB4-4DCA-B9DA-BBB94C6321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895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94AF-CC87-474B-9DD3-2DB77414EEDD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1423-EAB4-4DCA-B9DA-BBB94C6321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3283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94AF-CC87-474B-9DD3-2DB77414EEDD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1423-EAB4-4DCA-B9DA-BBB94C6321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3533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94AF-CC87-474B-9DD3-2DB77414EEDD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1423-EAB4-4DCA-B9DA-BBB94C6321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8935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94AF-CC87-474B-9DD3-2DB77414EEDD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1423-EAB4-4DCA-B9DA-BBB94C6321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4371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94AF-CC87-474B-9DD3-2DB77414EEDD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1423-EAB4-4DCA-B9DA-BBB94C6321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7439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94AF-CC87-474B-9DD3-2DB77414EEDD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1423-EAB4-4DCA-B9DA-BBB94C6321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3293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94AF-CC87-474B-9DD3-2DB77414EEDD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1423-EAB4-4DCA-B9DA-BBB94C6321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0422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A94AF-CC87-474B-9DD3-2DB77414EEDD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DB1423-EAB4-4DCA-B9DA-BBB94C6321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2596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사각형: 둥근 모서리 2">
            <a:extLst>
              <a:ext uri="{FF2B5EF4-FFF2-40B4-BE49-F238E27FC236}">
                <a16:creationId xmlns:a16="http://schemas.microsoft.com/office/drawing/2014/main" id="{67AB2974-6EFB-481C-A16B-A148435D9FE4}"/>
              </a:ext>
            </a:extLst>
          </p:cNvPr>
          <p:cNvSpPr/>
          <p:nvPr/>
        </p:nvSpPr>
        <p:spPr>
          <a:xfrm>
            <a:off x="322742" y="1233480"/>
            <a:ext cx="6385809" cy="8483097"/>
          </a:xfrm>
          <a:custGeom>
            <a:avLst/>
            <a:gdLst>
              <a:gd name="connsiteX0" fmla="*/ 0 w 6198565"/>
              <a:gd name="connsiteY0" fmla="*/ 271125 h 8366352"/>
              <a:gd name="connsiteX1" fmla="*/ 271125 w 6198565"/>
              <a:gd name="connsiteY1" fmla="*/ 0 h 8366352"/>
              <a:gd name="connsiteX2" fmla="*/ 5927440 w 6198565"/>
              <a:gd name="connsiteY2" fmla="*/ 0 h 8366352"/>
              <a:gd name="connsiteX3" fmla="*/ 6198565 w 6198565"/>
              <a:gd name="connsiteY3" fmla="*/ 271125 h 8366352"/>
              <a:gd name="connsiteX4" fmla="*/ 6198565 w 6198565"/>
              <a:gd name="connsiteY4" fmla="*/ 8095227 h 8366352"/>
              <a:gd name="connsiteX5" fmla="*/ 5927440 w 6198565"/>
              <a:gd name="connsiteY5" fmla="*/ 8366352 h 8366352"/>
              <a:gd name="connsiteX6" fmla="*/ 271125 w 6198565"/>
              <a:gd name="connsiteY6" fmla="*/ 8366352 h 8366352"/>
              <a:gd name="connsiteX7" fmla="*/ 0 w 6198565"/>
              <a:gd name="connsiteY7" fmla="*/ 8095227 h 8366352"/>
              <a:gd name="connsiteX8" fmla="*/ 0 w 6198565"/>
              <a:gd name="connsiteY8" fmla="*/ 271125 h 8366352"/>
              <a:gd name="connsiteX0" fmla="*/ 0 w 6198565"/>
              <a:gd name="connsiteY0" fmla="*/ 271125 h 8366352"/>
              <a:gd name="connsiteX1" fmla="*/ 271125 w 6198565"/>
              <a:gd name="connsiteY1" fmla="*/ 0 h 8366352"/>
              <a:gd name="connsiteX2" fmla="*/ 5927440 w 6198565"/>
              <a:gd name="connsiteY2" fmla="*/ 0 h 8366352"/>
              <a:gd name="connsiteX3" fmla="*/ 6198565 w 6198565"/>
              <a:gd name="connsiteY3" fmla="*/ 271125 h 8366352"/>
              <a:gd name="connsiteX4" fmla="*/ 6194136 w 6198565"/>
              <a:gd name="connsiteY4" fmla="*/ 4111610 h 8366352"/>
              <a:gd name="connsiteX5" fmla="*/ 6198565 w 6198565"/>
              <a:gd name="connsiteY5" fmla="*/ 8095227 h 8366352"/>
              <a:gd name="connsiteX6" fmla="*/ 5927440 w 6198565"/>
              <a:gd name="connsiteY6" fmla="*/ 8366352 h 8366352"/>
              <a:gd name="connsiteX7" fmla="*/ 271125 w 6198565"/>
              <a:gd name="connsiteY7" fmla="*/ 8366352 h 8366352"/>
              <a:gd name="connsiteX8" fmla="*/ 0 w 6198565"/>
              <a:gd name="connsiteY8" fmla="*/ 8095227 h 8366352"/>
              <a:gd name="connsiteX9" fmla="*/ 0 w 6198565"/>
              <a:gd name="connsiteY9" fmla="*/ 271125 h 8366352"/>
              <a:gd name="connsiteX0" fmla="*/ 12700 w 6211265"/>
              <a:gd name="connsiteY0" fmla="*/ 271125 h 8366352"/>
              <a:gd name="connsiteX1" fmla="*/ 283825 w 6211265"/>
              <a:gd name="connsiteY1" fmla="*/ 0 h 8366352"/>
              <a:gd name="connsiteX2" fmla="*/ 5940140 w 6211265"/>
              <a:gd name="connsiteY2" fmla="*/ 0 h 8366352"/>
              <a:gd name="connsiteX3" fmla="*/ 6211265 w 6211265"/>
              <a:gd name="connsiteY3" fmla="*/ 271125 h 8366352"/>
              <a:gd name="connsiteX4" fmla="*/ 6206836 w 6211265"/>
              <a:gd name="connsiteY4" fmla="*/ 4111610 h 8366352"/>
              <a:gd name="connsiteX5" fmla="*/ 6211265 w 6211265"/>
              <a:gd name="connsiteY5" fmla="*/ 8095227 h 8366352"/>
              <a:gd name="connsiteX6" fmla="*/ 5940140 w 6211265"/>
              <a:gd name="connsiteY6" fmla="*/ 8366352 h 8366352"/>
              <a:gd name="connsiteX7" fmla="*/ 283825 w 6211265"/>
              <a:gd name="connsiteY7" fmla="*/ 8366352 h 8366352"/>
              <a:gd name="connsiteX8" fmla="*/ 12700 w 6211265"/>
              <a:gd name="connsiteY8" fmla="*/ 8095227 h 8366352"/>
              <a:gd name="connsiteX9" fmla="*/ 0 w 6211265"/>
              <a:gd name="connsiteY9" fmla="*/ 4832047 h 8366352"/>
              <a:gd name="connsiteX10" fmla="*/ 12700 w 6211265"/>
              <a:gd name="connsiteY10" fmla="*/ 271125 h 8366352"/>
              <a:gd name="connsiteX0" fmla="*/ 12700 w 6211265"/>
              <a:gd name="connsiteY0" fmla="*/ 271125 h 8366352"/>
              <a:gd name="connsiteX1" fmla="*/ 283825 w 6211265"/>
              <a:gd name="connsiteY1" fmla="*/ 0 h 8366352"/>
              <a:gd name="connsiteX2" fmla="*/ 5940140 w 6211265"/>
              <a:gd name="connsiteY2" fmla="*/ 0 h 8366352"/>
              <a:gd name="connsiteX3" fmla="*/ 6211265 w 6211265"/>
              <a:gd name="connsiteY3" fmla="*/ 271125 h 8366352"/>
              <a:gd name="connsiteX4" fmla="*/ 6123709 w 6211265"/>
              <a:gd name="connsiteY4" fmla="*/ 4111610 h 8366352"/>
              <a:gd name="connsiteX5" fmla="*/ 6211265 w 6211265"/>
              <a:gd name="connsiteY5" fmla="*/ 8095227 h 8366352"/>
              <a:gd name="connsiteX6" fmla="*/ 5940140 w 6211265"/>
              <a:gd name="connsiteY6" fmla="*/ 8366352 h 8366352"/>
              <a:gd name="connsiteX7" fmla="*/ 283825 w 6211265"/>
              <a:gd name="connsiteY7" fmla="*/ 8366352 h 8366352"/>
              <a:gd name="connsiteX8" fmla="*/ 12700 w 6211265"/>
              <a:gd name="connsiteY8" fmla="*/ 8095227 h 8366352"/>
              <a:gd name="connsiteX9" fmla="*/ 0 w 6211265"/>
              <a:gd name="connsiteY9" fmla="*/ 4832047 h 8366352"/>
              <a:gd name="connsiteX10" fmla="*/ 12700 w 6211265"/>
              <a:gd name="connsiteY10" fmla="*/ 271125 h 8366352"/>
              <a:gd name="connsiteX0" fmla="*/ 141 w 6198706"/>
              <a:gd name="connsiteY0" fmla="*/ 271125 h 8366352"/>
              <a:gd name="connsiteX1" fmla="*/ 271266 w 6198706"/>
              <a:gd name="connsiteY1" fmla="*/ 0 h 8366352"/>
              <a:gd name="connsiteX2" fmla="*/ 5927581 w 6198706"/>
              <a:gd name="connsiteY2" fmla="*/ 0 h 8366352"/>
              <a:gd name="connsiteX3" fmla="*/ 6198706 w 6198706"/>
              <a:gd name="connsiteY3" fmla="*/ 271125 h 8366352"/>
              <a:gd name="connsiteX4" fmla="*/ 6111150 w 6198706"/>
              <a:gd name="connsiteY4" fmla="*/ 4111610 h 8366352"/>
              <a:gd name="connsiteX5" fmla="*/ 6198706 w 6198706"/>
              <a:gd name="connsiteY5" fmla="*/ 8095227 h 8366352"/>
              <a:gd name="connsiteX6" fmla="*/ 5927581 w 6198706"/>
              <a:gd name="connsiteY6" fmla="*/ 8366352 h 8366352"/>
              <a:gd name="connsiteX7" fmla="*/ 271266 w 6198706"/>
              <a:gd name="connsiteY7" fmla="*/ 8366352 h 8366352"/>
              <a:gd name="connsiteX8" fmla="*/ 141 w 6198706"/>
              <a:gd name="connsiteY8" fmla="*/ 8095227 h 8366352"/>
              <a:gd name="connsiteX9" fmla="*/ 84423 w 6198706"/>
              <a:gd name="connsiteY9" fmla="*/ 5303102 h 8366352"/>
              <a:gd name="connsiteX10" fmla="*/ 141 w 6198706"/>
              <a:gd name="connsiteY10" fmla="*/ 271125 h 8366352"/>
              <a:gd name="connsiteX0" fmla="*/ 141 w 6198706"/>
              <a:gd name="connsiteY0" fmla="*/ 271125 h 8366352"/>
              <a:gd name="connsiteX1" fmla="*/ 271266 w 6198706"/>
              <a:gd name="connsiteY1" fmla="*/ 0 h 8366352"/>
              <a:gd name="connsiteX2" fmla="*/ 5927581 w 6198706"/>
              <a:gd name="connsiteY2" fmla="*/ 0 h 8366352"/>
              <a:gd name="connsiteX3" fmla="*/ 6198706 w 6198706"/>
              <a:gd name="connsiteY3" fmla="*/ 271125 h 8366352"/>
              <a:gd name="connsiteX4" fmla="*/ 6111150 w 6198706"/>
              <a:gd name="connsiteY4" fmla="*/ 4111610 h 8366352"/>
              <a:gd name="connsiteX5" fmla="*/ 6198706 w 6198706"/>
              <a:gd name="connsiteY5" fmla="*/ 8095227 h 8366352"/>
              <a:gd name="connsiteX6" fmla="*/ 5927581 w 6198706"/>
              <a:gd name="connsiteY6" fmla="*/ 8366352 h 8366352"/>
              <a:gd name="connsiteX7" fmla="*/ 271266 w 6198706"/>
              <a:gd name="connsiteY7" fmla="*/ 8366352 h 8366352"/>
              <a:gd name="connsiteX8" fmla="*/ 13995 w 6198706"/>
              <a:gd name="connsiteY8" fmla="*/ 7707300 h 8366352"/>
              <a:gd name="connsiteX9" fmla="*/ 84423 w 6198706"/>
              <a:gd name="connsiteY9" fmla="*/ 5303102 h 8366352"/>
              <a:gd name="connsiteX10" fmla="*/ 141 w 6198706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271374 w 6198814"/>
              <a:gd name="connsiteY7" fmla="*/ 836635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54743 w 6198814"/>
              <a:gd name="connsiteY8" fmla="*/ 770222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2771388 w 6198814"/>
              <a:gd name="connsiteY7" fmla="*/ 8346945 h 8366352"/>
              <a:gd name="connsiteX8" fmla="*/ 418694 w 6198814"/>
              <a:gd name="connsiteY8" fmla="*/ 8351112 h 8366352"/>
              <a:gd name="connsiteX9" fmla="*/ 54743 w 6198814"/>
              <a:gd name="connsiteY9" fmla="*/ 7702220 h 8366352"/>
              <a:gd name="connsiteX10" fmla="*/ 42968 w 6198814"/>
              <a:gd name="connsiteY10" fmla="*/ 5303102 h 8366352"/>
              <a:gd name="connsiteX11" fmla="*/ 249 w 6198814"/>
              <a:gd name="connsiteY11" fmla="*/ 271125 h 8366352"/>
              <a:gd name="connsiteX0" fmla="*/ 249 w 6198814"/>
              <a:gd name="connsiteY0" fmla="*/ 271125 h 8468865"/>
              <a:gd name="connsiteX1" fmla="*/ 271374 w 6198814"/>
              <a:gd name="connsiteY1" fmla="*/ 0 h 8468865"/>
              <a:gd name="connsiteX2" fmla="*/ 5927689 w 6198814"/>
              <a:gd name="connsiteY2" fmla="*/ 0 h 8468865"/>
              <a:gd name="connsiteX3" fmla="*/ 6198814 w 6198814"/>
              <a:gd name="connsiteY3" fmla="*/ 271125 h 8468865"/>
              <a:gd name="connsiteX4" fmla="*/ 6111258 w 6198814"/>
              <a:gd name="connsiteY4" fmla="*/ 4111610 h 8468865"/>
              <a:gd name="connsiteX5" fmla="*/ 6198814 w 6198814"/>
              <a:gd name="connsiteY5" fmla="*/ 8095227 h 8468865"/>
              <a:gd name="connsiteX6" fmla="*/ 5927689 w 6198814"/>
              <a:gd name="connsiteY6" fmla="*/ 8366352 h 8468865"/>
              <a:gd name="connsiteX7" fmla="*/ 2771388 w 6198814"/>
              <a:gd name="connsiteY7" fmla="*/ 8468865 h 8468865"/>
              <a:gd name="connsiteX8" fmla="*/ 418694 w 6198814"/>
              <a:gd name="connsiteY8" fmla="*/ 8351112 h 8468865"/>
              <a:gd name="connsiteX9" fmla="*/ 54743 w 6198814"/>
              <a:gd name="connsiteY9" fmla="*/ 7702220 h 8468865"/>
              <a:gd name="connsiteX10" fmla="*/ 42968 w 6198814"/>
              <a:gd name="connsiteY10" fmla="*/ 5303102 h 8468865"/>
              <a:gd name="connsiteX11" fmla="*/ 249 w 6198814"/>
              <a:gd name="connsiteY11" fmla="*/ 271125 h 8468865"/>
              <a:gd name="connsiteX0" fmla="*/ 249 w 6198814"/>
              <a:gd name="connsiteY0" fmla="*/ 271125 h 8468865"/>
              <a:gd name="connsiteX1" fmla="*/ 271374 w 6198814"/>
              <a:gd name="connsiteY1" fmla="*/ 0 h 8468865"/>
              <a:gd name="connsiteX2" fmla="*/ 5927689 w 6198814"/>
              <a:gd name="connsiteY2" fmla="*/ 0 h 8468865"/>
              <a:gd name="connsiteX3" fmla="*/ 6198814 w 6198814"/>
              <a:gd name="connsiteY3" fmla="*/ 271125 h 8468865"/>
              <a:gd name="connsiteX4" fmla="*/ 6111258 w 6198814"/>
              <a:gd name="connsiteY4" fmla="*/ 4111610 h 8468865"/>
              <a:gd name="connsiteX5" fmla="*/ 6198814 w 6198814"/>
              <a:gd name="connsiteY5" fmla="*/ 8095227 h 8468865"/>
              <a:gd name="connsiteX6" fmla="*/ 5927689 w 6198814"/>
              <a:gd name="connsiteY6" fmla="*/ 8366352 h 8468865"/>
              <a:gd name="connsiteX7" fmla="*/ 2771388 w 6198814"/>
              <a:gd name="connsiteY7" fmla="*/ 8468865 h 8468865"/>
              <a:gd name="connsiteX8" fmla="*/ 418694 w 6198814"/>
              <a:gd name="connsiteY8" fmla="*/ 8351112 h 8468865"/>
              <a:gd name="connsiteX9" fmla="*/ 54743 w 6198814"/>
              <a:gd name="connsiteY9" fmla="*/ 7702220 h 8468865"/>
              <a:gd name="connsiteX10" fmla="*/ 42968 w 6198814"/>
              <a:gd name="connsiteY10" fmla="*/ 5303102 h 8468865"/>
              <a:gd name="connsiteX11" fmla="*/ 249 w 6198814"/>
              <a:gd name="connsiteY11" fmla="*/ 271125 h 8468865"/>
              <a:gd name="connsiteX0" fmla="*/ 249 w 6198814"/>
              <a:gd name="connsiteY0" fmla="*/ 271125 h 8486409"/>
              <a:gd name="connsiteX1" fmla="*/ 271374 w 6198814"/>
              <a:gd name="connsiteY1" fmla="*/ 0 h 8486409"/>
              <a:gd name="connsiteX2" fmla="*/ 5927689 w 6198814"/>
              <a:gd name="connsiteY2" fmla="*/ 0 h 8486409"/>
              <a:gd name="connsiteX3" fmla="*/ 6198814 w 6198814"/>
              <a:gd name="connsiteY3" fmla="*/ 271125 h 8486409"/>
              <a:gd name="connsiteX4" fmla="*/ 6111258 w 6198814"/>
              <a:gd name="connsiteY4" fmla="*/ 4111610 h 8486409"/>
              <a:gd name="connsiteX5" fmla="*/ 6198814 w 6198814"/>
              <a:gd name="connsiteY5" fmla="*/ 8095227 h 8486409"/>
              <a:gd name="connsiteX6" fmla="*/ 5927689 w 6198814"/>
              <a:gd name="connsiteY6" fmla="*/ 8366352 h 8486409"/>
              <a:gd name="connsiteX7" fmla="*/ 2771388 w 6198814"/>
              <a:gd name="connsiteY7" fmla="*/ 8468865 h 8486409"/>
              <a:gd name="connsiteX8" fmla="*/ 418694 w 6198814"/>
              <a:gd name="connsiteY8" fmla="*/ 8351112 h 8486409"/>
              <a:gd name="connsiteX9" fmla="*/ 54743 w 6198814"/>
              <a:gd name="connsiteY9" fmla="*/ 7702220 h 8486409"/>
              <a:gd name="connsiteX10" fmla="*/ 42968 w 6198814"/>
              <a:gd name="connsiteY10" fmla="*/ 5303102 h 8486409"/>
              <a:gd name="connsiteX11" fmla="*/ 249 w 6198814"/>
              <a:gd name="connsiteY11" fmla="*/ 271125 h 8486409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927689 w 6198814"/>
              <a:gd name="connsiteY6" fmla="*/ 836635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83574 w 6198814"/>
              <a:gd name="connsiteY5" fmla="*/ 780058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208974"/>
              <a:gd name="connsiteY0" fmla="*/ 271125 h 8500396"/>
              <a:gd name="connsiteX1" fmla="*/ 271374 w 6208974"/>
              <a:gd name="connsiteY1" fmla="*/ 0 h 8500396"/>
              <a:gd name="connsiteX2" fmla="*/ 5927689 w 6208974"/>
              <a:gd name="connsiteY2" fmla="*/ 0 h 8500396"/>
              <a:gd name="connsiteX3" fmla="*/ 6198814 w 6208974"/>
              <a:gd name="connsiteY3" fmla="*/ 271125 h 8500396"/>
              <a:gd name="connsiteX4" fmla="*/ 6111258 w 6208974"/>
              <a:gd name="connsiteY4" fmla="*/ 4111610 h 8500396"/>
              <a:gd name="connsiteX5" fmla="*/ 6208974 w 6208974"/>
              <a:gd name="connsiteY5" fmla="*/ 7805667 h 8500396"/>
              <a:gd name="connsiteX6" fmla="*/ 5673689 w 6208974"/>
              <a:gd name="connsiteY6" fmla="*/ 8412072 h 8500396"/>
              <a:gd name="connsiteX7" fmla="*/ 3126988 w 6208974"/>
              <a:gd name="connsiteY7" fmla="*/ 8484105 h 8500396"/>
              <a:gd name="connsiteX8" fmla="*/ 418694 w 6208974"/>
              <a:gd name="connsiteY8" fmla="*/ 8351112 h 8500396"/>
              <a:gd name="connsiteX9" fmla="*/ 54743 w 6208974"/>
              <a:gd name="connsiteY9" fmla="*/ 7702220 h 8500396"/>
              <a:gd name="connsiteX10" fmla="*/ 42968 w 6208974"/>
              <a:gd name="connsiteY10" fmla="*/ 5303102 h 8500396"/>
              <a:gd name="connsiteX11" fmla="*/ 249 w 6208974"/>
              <a:gd name="connsiteY11" fmla="*/ 271125 h 8500396"/>
              <a:gd name="connsiteX0" fmla="*/ 249 w 6219718"/>
              <a:gd name="connsiteY0" fmla="*/ 271125 h 8500396"/>
              <a:gd name="connsiteX1" fmla="*/ 271374 w 6219718"/>
              <a:gd name="connsiteY1" fmla="*/ 0 h 8500396"/>
              <a:gd name="connsiteX2" fmla="*/ 5927689 w 6219718"/>
              <a:gd name="connsiteY2" fmla="*/ 0 h 8500396"/>
              <a:gd name="connsiteX3" fmla="*/ 6198814 w 6219718"/>
              <a:gd name="connsiteY3" fmla="*/ 271125 h 8500396"/>
              <a:gd name="connsiteX4" fmla="*/ 6111258 w 6219718"/>
              <a:gd name="connsiteY4" fmla="*/ 4111610 h 8500396"/>
              <a:gd name="connsiteX5" fmla="*/ 6208974 w 6219718"/>
              <a:gd name="connsiteY5" fmla="*/ 7805667 h 8500396"/>
              <a:gd name="connsiteX6" fmla="*/ 5673689 w 6219718"/>
              <a:gd name="connsiteY6" fmla="*/ 8412072 h 8500396"/>
              <a:gd name="connsiteX7" fmla="*/ 3126988 w 6219718"/>
              <a:gd name="connsiteY7" fmla="*/ 8484105 h 8500396"/>
              <a:gd name="connsiteX8" fmla="*/ 418694 w 6219718"/>
              <a:gd name="connsiteY8" fmla="*/ 8351112 h 8500396"/>
              <a:gd name="connsiteX9" fmla="*/ 54743 w 6219718"/>
              <a:gd name="connsiteY9" fmla="*/ 7702220 h 8500396"/>
              <a:gd name="connsiteX10" fmla="*/ 42968 w 6219718"/>
              <a:gd name="connsiteY10" fmla="*/ 5303102 h 8500396"/>
              <a:gd name="connsiteX11" fmla="*/ 249 w 6219718"/>
              <a:gd name="connsiteY11" fmla="*/ 271125 h 8500396"/>
              <a:gd name="connsiteX0" fmla="*/ 249 w 6209780"/>
              <a:gd name="connsiteY0" fmla="*/ 271125 h 8500396"/>
              <a:gd name="connsiteX1" fmla="*/ 271374 w 6209780"/>
              <a:gd name="connsiteY1" fmla="*/ 0 h 8500396"/>
              <a:gd name="connsiteX2" fmla="*/ 5927689 w 6209780"/>
              <a:gd name="connsiteY2" fmla="*/ 0 h 8500396"/>
              <a:gd name="connsiteX3" fmla="*/ 6198814 w 6209780"/>
              <a:gd name="connsiteY3" fmla="*/ 271125 h 8500396"/>
              <a:gd name="connsiteX4" fmla="*/ 6111258 w 6209780"/>
              <a:gd name="connsiteY4" fmla="*/ 4111610 h 8500396"/>
              <a:gd name="connsiteX5" fmla="*/ 6208974 w 6209780"/>
              <a:gd name="connsiteY5" fmla="*/ 7805667 h 8500396"/>
              <a:gd name="connsiteX6" fmla="*/ 5673689 w 6209780"/>
              <a:gd name="connsiteY6" fmla="*/ 8412072 h 8500396"/>
              <a:gd name="connsiteX7" fmla="*/ 3126988 w 6209780"/>
              <a:gd name="connsiteY7" fmla="*/ 8484105 h 8500396"/>
              <a:gd name="connsiteX8" fmla="*/ 418694 w 6209780"/>
              <a:gd name="connsiteY8" fmla="*/ 8351112 h 8500396"/>
              <a:gd name="connsiteX9" fmla="*/ 54743 w 6209780"/>
              <a:gd name="connsiteY9" fmla="*/ 7702220 h 8500396"/>
              <a:gd name="connsiteX10" fmla="*/ 42968 w 6209780"/>
              <a:gd name="connsiteY10" fmla="*/ 5303102 h 8500396"/>
              <a:gd name="connsiteX11" fmla="*/ 249 w 6209780"/>
              <a:gd name="connsiteY11" fmla="*/ 271125 h 8500396"/>
              <a:gd name="connsiteX0" fmla="*/ 249 w 6209780"/>
              <a:gd name="connsiteY0" fmla="*/ 271125 h 8500396"/>
              <a:gd name="connsiteX1" fmla="*/ 271374 w 6209780"/>
              <a:gd name="connsiteY1" fmla="*/ 0 h 8500396"/>
              <a:gd name="connsiteX2" fmla="*/ 5927689 w 6209780"/>
              <a:gd name="connsiteY2" fmla="*/ 0 h 8500396"/>
              <a:gd name="connsiteX3" fmla="*/ 6198814 w 6209780"/>
              <a:gd name="connsiteY3" fmla="*/ 271125 h 8500396"/>
              <a:gd name="connsiteX4" fmla="*/ 6151898 w 6209780"/>
              <a:gd name="connsiteY4" fmla="*/ 4111610 h 8500396"/>
              <a:gd name="connsiteX5" fmla="*/ 6208974 w 6209780"/>
              <a:gd name="connsiteY5" fmla="*/ 7805667 h 8500396"/>
              <a:gd name="connsiteX6" fmla="*/ 5673689 w 6209780"/>
              <a:gd name="connsiteY6" fmla="*/ 8412072 h 8500396"/>
              <a:gd name="connsiteX7" fmla="*/ 3126988 w 6209780"/>
              <a:gd name="connsiteY7" fmla="*/ 8484105 h 8500396"/>
              <a:gd name="connsiteX8" fmla="*/ 418694 w 6209780"/>
              <a:gd name="connsiteY8" fmla="*/ 8351112 h 8500396"/>
              <a:gd name="connsiteX9" fmla="*/ 54743 w 6209780"/>
              <a:gd name="connsiteY9" fmla="*/ 7702220 h 8500396"/>
              <a:gd name="connsiteX10" fmla="*/ 42968 w 6209780"/>
              <a:gd name="connsiteY10" fmla="*/ 5303102 h 8500396"/>
              <a:gd name="connsiteX11" fmla="*/ 249 w 6209780"/>
              <a:gd name="connsiteY11" fmla="*/ 271125 h 8500396"/>
              <a:gd name="connsiteX0" fmla="*/ 249 w 6209780"/>
              <a:gd name="connsiteY0" fmla="*/ 287733 h 8517004"/>
              <a:gd name="connsiteX1" fmla="*/ 271374 w 6209780"/>
              <a:gd name="connsiteY1" fmla="*/ 16608 h 8517004"/>
              <a:gd name="connsiteX2" fmla="*/ 3013089 w 6209780"/>
              <a:gd name="connsiteY2" fmla="*/ 0 h 8517004"/>
              <a:gd name="connsiteX3" fmla="*/ 5927689 w 6209780"/>
              <a:gd name="connsiteY3" fmla="*/ 16608 h 8517004"/>
              <a:gd name="connsiteX4" fmla="*/ 6198814 w 6209780"/>
              <a:gd name="connsiteY4" fmla="*/ 287733 h 8517004"/>
              <a:gd name="connsiteX5" fmla="*/ 6151898 w 6209780"/>
              <a:gd name="connsiteY5" fmla="*/ 4128218 h 8517004"/>
              <a:gd name="connsiteX6" fmla="*/ 6208974 w 6209780"/>
              <a:gd name="connsiteY6" fmla="*/ 7822275 h 8517004"/>
              <a:gd name="connsiteX7" fmla="*/ 5673689 w 6209780"/>
              <a:gd name="connsiteY7" fmla="*/ 8428680 h 8517004"/>
              <a:gd name="connsiteX8" fmla="*/ 3126988 w 6209780"/>
              <a:gd name="connsiteY8" fmla="*/ 8500713 h 8517004"/>
              <a:gd name="connsiteX9" fmla="*/ 418694 w 6209780"/>
              <a:gd name="connsiteY9" fmla="*/ 8367720 h 8517004"/>
              <a:gd name="connsiteX10" fmla="*/ 54743 w 6209780"/>
              <a:gd name="connsiteY10" fmla="*/ 7718828 h 8517004"/>
              <a:gd name="connsiteX11" fmla="*/ 42968 w 6209780"/>
              <a:gd name="connsiteY11" fmla="*/ 5319710 h 8517004"/>
              <a:gd name="connsiteX12" fmla="*/ 249 w 6209780"/>
              <a:gd name="connsiteY12" fmla="*/ 287733 h 8517004"/>
              <a:gd name="connsiteX0" fmla="*/ 249 w 6209780"/>
              <a:gd name="connsiteY0" fmla="*/ 422487 h 8651758"/>
              <a:gd name="connsiteX1" fmla="*/ 271374 w 6209780"/>
              <a:gd name="connsiteY1" fmla="*/ 151362 h 8651758"/>
              <a:gd name="connsiteX2" fmla="*/ 3032340 w 6209780"/>
              <a:gd name="connsiteY2" fmla="*/ 0 h 8651758"/>
              <a:gd name="connsiteX3" fmla="*/ 5927689 w 6209780"/>
              <a:gd name="connsiteY3" fmla="*/ 151362 h 8651758"/>
              <a:gd name="connsiteX4" fmla="*/ 6198814 w 6209780"/>
              <a:gd name="connsiteY4" fmla="*/ 422487 h 8651758"/>
              <a:gd name="connsiteX5" fmla="*/ 6151898 w 6209780"/>
              <a:gd name="connsiteY5" fmla="*/ 4262972 h 8651758"/>
              <a:gd name="connsiteX6" fmla="*/ 6208974 w 6209780"/>
              <a:gd name="connsiteY6" fmla="*/ 7957029 h 8651758"/>
              <a:gd name="connsiteX7" fmla="*/ 5673689 w 6209780"/>
              <a:gd name="connsiteY7" fmla="*/ 8563434 h 8651758"/>
              <a:gd name="connsiteX8" fmla="*/ 3126988 w 6209780"/>
              <a:gd name="connsiteY8" fmla="*/ 8635467 h 8651758"/>
              <a:gd name="connsiteX9" fmla="*/ 418694 w 6209780"/>
              <a:gd name="connsiteY9" fmla="*/ 8502474 h 8651758"/>
              <a:gd name="connsiteX10" fmla="*/ 54743 w 6209780"/>
              <a:gd name="connsiteY10" fmla="*/ 7853582 h 8651758"/>
              <a:gd name="connsiteX11" fmla="*/ 42968 w 6209780"/>
              <a:gd name="connsiteY11" fmla="*/ 5454464 h 8651758"/>
              <a:gd name="connsiteX12" fmla="*/ 249 w 6209780"/>
              <a:gd name="connsiteY12" fmla="*/ 422487 h 8651758"/>
              <a:gd name="connsiteX0" fmla="*/ 30384 w 6239915"/>
              <a:gd name="connsiteY0" fmla="*/ 422487 h 8651758"/>
              <a:gd name="connsiteX1" fmla="*/ 301509 w 6239915"/>
              <a:gd name="connsiteY1" fmla="*/ 151362 h 8651758"/>
              <a:gd name="connsiteX2" fmla="*/ 3062475 w 6239915"/>
              <a:gd name="connsiteY2" fmla="*/ 0 h 8651758"/>
              <a:gd name="connsiteX3" fmla="*/ 5957824 w 6239915"/>
              <a:gd name="connsiteY3" fmla="*/ 151362 h 8651758"/>
              <a:gd name="connsiteX4" fmla="*/ 6228949 w 6239915"/>
              <a:gd name="connsiteY4" fmla="*/ 422487 h 8651758"/>
              <a:gd name="connsiteX5" fmla="*/ 6182033 w 6239915"/>
              <a:gd name="connsiteY5" fmla="*/ 4262972 h 8651758"/>
              <a:gd name="connsiteX6" fmla="*/ 6239109 w 6239915"/>
              <a:gd name="connsiteY6" fmla="*/ 7957029 h 8651758"/>
              <a:gd name="connsiteX7" fmla="*/ 5703824 w 6239915"/>
              <a:gd name="connsiteY7" fmla="*/ 8563434 h 8651758"/>
              <a:gd name="connsiteX8" fmla="*/ 3157123 w 6239915"/>
              <a:gd name="connsiteY8" fmla="*/ 8635467 h 8651758"/>
              <a:gd name="connsiteX9" fmla="*/ 448829 w 6239915"/>
              <a:gd name="connsiteY9" fmla="*/ 8502474 h 8651758"/>
              <a:gd name="connsiteX10" fmla="*/ 84878 w 6239915"/>
              <a:gd name="connsiteY10" fmla="*/ 7853582 h 8651758"/>
              <a:gd name="connsiteX11" fmla="*/ 73103 w 6239915"/>
              <a:gd name="connsiteY11" fmla="*/ 5454464 h 8651758"/>
              <a:gd name="connsiteX12" fmla="*/ 11266 w 6239915"/>
              <a:gd name="connsiteY12" fmla="*/ 2107933 h 8651758"/>
              <a:gd name="connsiteX13" fmla="*/ 30384 w 6239915"/>
              <a:gd name="connsiteY13" fmla="*/ 422487 h 8651758"/>
              <a:gd name="connsiteX0" fmla="*/ 87237 w 6296768"/>
              <a:gd name="connsiteY0" fmla="*/ 422487 h 8651758"/>
              <a:gd name="connsiteX1" fmla="*/ 358362 w 6296768"/>
              <a:gd name="connsiteY1" fmla="*/ 151362 h 8651758"/>
              <a:gd name="connsiteX2" fmla="*/ 3119328 w 6296768"/>
              <a:gd name="connsiteY2" fmla="*/ 0 h 8651758"/>
              <a:gd name="connsiteX3" fmla="*/ 6014677 w 6296768"/>
              <a:gd name="connsiteY3" fmla="*/ 151362 h 8651758"/>
              <a:gd name="connsiteX4" fmla="*/ 6285802 w 6296768"/>
              <a:gd name="connsiteY4" fmla="*/ 422487 h 8651758"/>
              <a:gd name="connsiteX5" fmla="*/ 6238886 w 6296768"/>
              <a:gd name="connsiteY5" fmla="*/ 4262972 h 8651758"/>
              <a:gd name="connsiteX6" fmla="*/ 6295962 w 6296768"/>
              <a:gd name="connsiteY6" fmla="*/ 7957029 h 8651758"/>
              <a:gd name="connsiteX7" fmla="*/ 5760677 w 6296768"/>
              <a:gd name="connsiteY7" fmla="*/ 8563434 h 8651758"/>
              <a:gd name="connsiteX8" fmla="*/ 3213976 w 6296768"/>
              <a:gd name="connsiteY8" fmla="*/ 8635467 h 8651758"/>
              <a:gd name="connsiteX9" fmla="*/ 505682 w 6296768"/>
              <a:gd name="connsiteY9" fmla="*/ 8502474 h 8651758"/>
              <a:gd name="connsiteX10" fmla="*/ 141731 w 6296768"/>
              <a:gd name="connsiteY10" fmla="*/ 7853582 h 8651758"/>
              <a:gd name="connsiteX11" fmla="*/ 129956 w 6296768"/>
              <a:gd name="connsiteY11" fmla="*/ 5454464 h 8651758"/>
              <a:gd name="connsiteX12" fmla="*/ 742 w 6296768"/>
              <a:gd name="connsiteY12" fmla="*/ 2252312 h 8651758"/>
              <a:gd name="connsiteX13" fmla="*/ 87237 w 6296768"/>
              <a:gd name="connsiteY13" fmla="*/ 422487 h 8651758"/>
              <a:gd name="connsiteX0" fmla="*/ 87237 w 6299482"/>
              <a:gd name="connsiteY0" fmla="*/ 422487 h 8651758"/>
              <a:gd name="connsiteX1" fmla="*/ 358362 w 6299482"/>
              <a:gd name="connsiteY1" fmla="*/ 151362 h 8651758"/>
              <a:gd name="connsiteX2" fmla="*/ 3119328 w 6299482"/>
              <a:gd name="connsiteY2" fmla="*/ 0 h 8651758"/>
              <a:gd name="connsiteX3" fmla="*/ 6014677 w 6299482"/>
              <a:gd name="connsiteY3" fmla="*/ 151362 h 8651758"/>
              <a:gd name="connsiteX4" fmla="*/ 6285802 w 6299482"/>
              <a:gd name="connsiteY4" fmla="*/ 422487 h 8651758"/>
              <a:gd name="connsiteX5" fmla="*/ 6257164 w 6299482"/>
              <a:gd name="connsiteY5" fmla="*/ 2184935 h 8651758"/>
              <a:gd name="connsiteX6" fmla="*/ 6238886 w 6299482"/>
              <a:gd name="connsiteY6" fmla="*/ 4262972 h 8651758"/>
              <a:gd name="connsiteX7" fmla="*/ 6295962 w 6299482"/>
              <a:gd name="connsiteY7" fmla="*/ 7957029 h 8651758"/>
              <a:gd name="connsiteX8" fmla="*/ 5760677 w 6299482"/>
              <a:gd name="connsiteY8" fmla="*/ 8563434 h 8651758"/>
              <a:gd name="connsiteX9" fmla="*/ 3213976 w 6299482"/>
              <a:gd name="connsiteY9" fmla="*/ 8635467 h 8651758"/>
              <a:gd name="connsiteX10" fmla="*/ 505682 w 6299482"/>
              <a:gd name="connsiteY10" fmla="*/ 8502474 h 8651758"/>
              <a:gd name="connsiteX11" fmla="*/ 141731 w 6299482"/>
              <a:gd name="connsiteY11" fmla="*/ 7853582 h 8651758"/>
              <a:gd name="connsiteX12" fmla="*/ 129956 w 6299482"/>
              <a:gd name="connsiteY12" fmla="*/ 5454464 h 8651758"/>
              <a:gd name="connsiteX13" fmla="*/ 742 w 6299482"/>
              <a:gd name="connsiteY13" fmla="*/ 2252312 h 8651758"/>
              <a:gd name="connsiteX14" fmla="*/ 87237 w 629948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538404 w 6345202"/>
              <a:gd name="connsiteY1" fmla="*/ 3803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538404 w 6345202"/>
              <a:gd name="connsiteY1" fmla="*/ 3803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345202" h="8655613">
                <a:moveTo>
                  <a:pt x="87237" y="426342"/>
                </a:moveTo>
                <a:cubicBezTo>
                  <a:pt x="155824" y="120365"/>
                  <a:pt x="388666" y="7658"/>
                  <a:pt x="538404" y="7658"/>
                </a:cubicBezTo>
                <a:cubicBezTo>
                  <a:pt x="1458726" y="93190"/>
                  <a:pt x="2259020" y="5123"/>
                  <a:pt x="3119328" y="3855"/>
                </a:cubicBezTo>
                <a:cubicBezTo>
                  <a:pt x="4075871" y="-23811"/>
                  <a:pt x="5049561" y="104763"/>
                  <a:pt x="6014677" y="155217"/>
                </a:cubicBezTo>
                <a:cubicBezTo>
                  <a:pt x="6164415" y="155217"/>
                  <a:pt x="6285802" y="276604"/>
                  <a:pt x="6285802" y="426342"/>
                </a:cubicBezTo>
                <a:cubicBezTo>
                  <a:pt x="6326216" y="765271"/>
                  <a:pt x="6351610" y="1548709"/>
                  <a:pt x="6343791" y="2188790"/>
                </a:cubicBezTo>
                <a:cubicBezTo>
                  <a:pt x="6335972" y="2828871"/>
                  <a:pt x="6328672" y="3266310"/>
                  <a:pt x="6238886" y="4266827"/>
                </a:cubicBezTo>
                <a:cubicBezTo>
                  <a:pt x="6240362" y="5594699"/>
                  <a:pt x="6294486" y="6633012"/>
                  <a:pt x="6295962" y="7960884"/>
                </a:cubicBezTo>
                <a:cubicBezTo>
                  <a:pt x="6306122" y="8339222"/>
                  <a:pt x="6225375" y="8613009"/>
                  <a:pt x="5760677" y="8567289"/>
                </a:cubicBezTo>
                <a:lnTo>
                  <a:pt x="3213976" y="8639322"/>
                </a:lnTo>
                <a:cubicBezTo>
                  <a:pt x="2429745" y="8706751"/>
                  <a:pt x="1289913" y="8545580"/>
                  <a:pt x="505682" y="8506329"/>
                </a:cubicBezTo>
                <a:cubicBezTo>
                  <a:pt x="81624" y="8521569"/>
                  <a:pt x="141731" y="8007175"/>
                  <a:pt x="141731" y="7857437"/>
                </a:cubicBezTo>
                <a:cubicBezTo>
                  <a:pt x="137498" y="6769710"/>
                  <a:pt x="134189" y="6546046"/>
                  <a:pt x="129956" y="5458319"/>
                </a:cubicBezTo>
                <a:cubicBezTo>
                  <a:pt x="117687" y="4500711"/>
                  <a:pt x="7862" y="3094830"/>
                  <a:pt x="742" y="2256167"/>
                </a:cubicBezTo>
                <a:cubicBezTo>
                  <a:pt x="-6378" y="1417504"/>
                  <a:pt x="38863" y="752437"/>
                  <a:pt x="87237" y="426342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사각형: 둥근 모서리 2">
            <a:extLst>
              <a:ext uri="{FF2B5EF4-FFF2-40B4-BE49-F238E27FC236}">
                <a16:creationId xmlns:a16="http://schemas.microsoft.com/office/drawing/2014/main" id="{E3AC87E1-2A6F-41DE-87D9-91019BD1FAF5}"/>
              </a:ext>
            </a:extLst>
          </p:cNvPr>
          <p:cNvSpPr/>
          <p:nvPr/>
        </p:nvSpPr>
        <p:spPr>
          <a:xfrm>
            <a:off x="191125" y="1089389"/>
            <a:ext cx="6385809" cy="8483097"/>
          </a:xfrm>
          <a:custGeom>
            <a:avLst/>
            <a:gdLst>
              <a:gd name="connsiteX0" fmla="*/ 0 w 6198565"/>
              <a:gd name="connsiteY0" fmla="*/ 271125 h 8366352"/>
              <a:gd name="connsiteX1" fmla="*/ 271125 w 6198565"/>
              <a:gd name="connsiteY1" fmla="*/ 0 h 8366352"/>
              <a:gd name="connsiteX2" fmla="*/ 5927440 w 6198565"/>
              <a:gd name="connsiteY2" fmla="*/ 0 h 8366352"/>
              <a:gd name="connsiteX3" fmla="*/ 6198565 w 6198565"/>
              <a:gd name="connsiteY3" fmla="*/ 271125 h 8366352"/>
              <a:gd name="connsiteX4" fmla="*/ 6198565 w 6198565"/>
              <a:gd name="connsiteY4" fmla="*/ 8095227 h 8366352"/>
              <a:gd name="connsiteX5" fmla="*/ 5927440 w 6198565"/>
              <a:gd name="connsiteY5" fmla="*/ 8366352 h 8366352"/>
              <a:gd name="connsiteX6" fmla="*/ 271125 w 6198565"/>
              <a:gd name="connsiteY6" fmla="*/ 8366352 h 8366352"/>
              <a:gd name="connsiteX7" fmla="*/ 0 w 6198565"/>
              <a:gd name="connsiteY7" fmla="*/ 8095227 h 8366352"/>
              <a:gd name="connsiteX8" fmla="*/ 0 w 6198565"/>
              <a:gd name="connsiteY8" fmla="*/ 271125 h 8366352"/>
              <a:gd name="connsiteX0" fmla="*/ 0 w 6198565"/>
              <a:gd name="connsiteY0" fmla="*/ 271125 h 8366352"/>
              <a:gd name="connsiteX1" fmla="*/ 271125 w 6198565"/>
              <a:gd name="connsiteY1" fmla="*/ 0 h 8366352"/>
              <a:gd name="connsiteX2" fmla="*/ 5927440 w 6198565"/>
              <a:gd name="connsiteY2" fmla="*/ 0 h 8366352"/>
              <a:gd name="connsiteX3" fmla="*/ 6198565 w 6198565"/>
              <a:gd name="connsiteY3" fmla="*/ 271125 h 8366352"/>
              <a:gd name="connsiteX4" fmla="*/ 6194136 w 6198565"/>
              <a:gd name="connsiteY4" fmla="*/ 4111610 h 8366352"/>
              <a:gd name="connsiteX5" fmla="*/ 6198565 w 6198565"/>
              <a:gd name="connsiteY5" fmla="*/ 8095227 h 8366352"/>
              <a:gd name="connsiteX6" fmla="*/ 5927440 w 6198565"/>
              <a:gd name="connsiteY6" fmla="*/ 8366352 h 8366352"/>
              <a:gd name="connsiteX7" fmla="*/ 271125 w 6198565"/>
              <a:gd name="connsiteY7" fmla="*/ 8366352 h 8366352"/>
              <a:gd name="connsiteX8" fmla="*/ 0 w 6198565"/>
              <a:gd name="connsiteY8" fmla="*/ 8095227 h 8366352"/>
              <a:gd name="connsiteX9" fmla="*/ 0 w 6198565"/>
              <a:gd name="connsiteY9" fmla="*/ 271125 h 8366352"/>
              <a:gd name="connsiteX0" fmla="*/ 12700 w 6211265"/>
              <a:gd name="connsiteY0" fmla="*/ 271125 h 8366352"/>
              <a:gd name="connsiteX1" fmla="*/ 283825 w 6211265"/>
              <a:gd name="connsiteY1" fmla="*/ 0 h 8366352"/>
              <a:gd name="connsiteX2" fmla="*/ 5940140 w 6211265"/>
              <a:gd name="connsiteY2" fmla="*/ 0 h 8366352"/>
              <a:gd name="connsiteX3" fmla="*/ 6211265 w 6211265"/>
              <a:gd name="connsiteY3" fmla="*/ 271125 h 8366352"/>
              <a:gd name="connsiteX4" fmla="*/ 6206836 w 6211265"/>
              <a:gd name="connsiteY4" fmla="*/ 4111610 h 8366352"/>
              <a:gd name="connsiteX5" fmla="*/ 6211265 w 6211265"/>
              <a:gd name="connsiteY5" fmla="*/ 8095227 h 8366352"/>
              <a:gd name="connsiteX6" fmla="*/ 5940140 w 6211265"/>
              <a:gd name="connsiteY6" fmla="*/ 8366352 h 8366352"/>
              <a:gd name="connsiteX7" fmla="*/ 283825 w 6211265"/>
              <a:gd name="connsiteY7" fmla="*/ 8366352 h 8366352"/>
              <a:gd name="connsiteX8" fmla="*/ 12700 w 6211265"/>
              <a:gd name="connsiteY8" fmla="*/ 8095227 h 8366352"/>
              <a:gd name="connsiteX9" fmla="*/ 0 w 6211265"/>
              <a:gd name="connsiteY9" fmla="*/ 4832047 h 8366352"/>
              <a:gd name="connsiteX10" fmla="*/ 12700 w 6211265"/>
              <a:gd name="connsiteY10" fmla="*/ 271125 h 8366352"/>
              <a:gd name="connsiteX0" fmla="*/ 12700 w 6211265"/>
              <a:gd name="connsiteY0" fmla="*/ 271125 h 8366352"/>
              <a:gd name="connsiteX1" fmla="*/ 283825 w 6211265"/>
              <a:gd name="connsiteY1" fmla="*/ 0 h 8366352"/>
              <a:gd name="connsiteX2" fmla="*/ 5940140 w 6211265"/>
              <a:gd name="connsiteY2" fmla="*/ 0 h 8366352"/>
              <a:gd name="connsiteX3" fmla="*/ 6211265 w 6211265"/>
              <a:gd name="connsiteY3" fmla="*/ 271125 h 8366352"/>
              <a:gd name="connsiteX4" fmla="*/ 6123709 w 6211265"/>
              <a:gd name="connsiteY4" fmla="*/ 4111610 h 8366352"/>
              <a:gd name="connsiteX5" fmla="*/ 6211265 w 6211265"/>
              <a:gd name="connsiteY5" fmla="*/ 8095227 h 8366352"/>
              <a:gd name="connsiteX6" fmla="*/ 5940140 w 6211265"/>
              <a:gd name="connsiteY6" fmla="*/ 8366352 h 8366352"/>
              <a:gd name="connsiteX7" fmla="*/ 283825 w 6211265"/>
              <a:gd name="connsiteY7" fmla="*/ 8366352 h 8366352"/>
              <a:gd name="connsiteX8" fmla="*/ 12700 w 6211265"/>
              <a:gd name="connsiteY8" fmla="*/ 8095227 h 8366352"/>
              <a:gd name="connsiteX9" fmla="*/ 0 w 6211265"/>
              <a:gd name="connsiteY9" fmla="*/ 4832047 h 8366352"/>
              <a:gd name="connsiteX10" fmla="*/ 12700 w 6211265"/>
              <a:gd name="connsiteY10" fmla="*/ 271125 h 8366352"/>
              <a:gd name="connsiteX0" fmla="*/ 141 w 6198706"/>
              <a:gd name="connsiteY0" fmla="*/ 271125 h 8366352"/>
              <a:gd name="connsiteX1" fmla="*/ 271266 w 6198706"/>
              <a:gd name="connsiteY1" fmla="*/ 0 h 8366352"/>
              <a:gd name="connsiteX2" fmla="*/ 5927581 w 6198706"/>
              <a:gd name="connsiteY2" fmla="*/ 0 h 8366352"/>
              <a:gd name="connsiteX3" fmla="*/ 6198706 w 6198706"/>
              <a:gd name="connsiteY3" fmla="*/ 271125 h 8366352"/>
              <a:gd name="connsiteX4" fmla="*/ 6111150 w 6198706"/>
              <a:gd name="connsiteY4" fmla="*/ 4111610 h 8366352"/>
              <a:gd name="connsiteX5" fmla="*/ 6198706 w 6198706"/>
              <a:gd name="connsiteY5" fmla="*/ 8095227 h 8366352"/>
              <a:gd name="connsiteX6" fmla="*/ 5927581 w 6198706"/>
              <a:gd name="connsiteY6" fmla="*/ 8366352 h 8366352"/>
              <a:gd name="connsiteX7" fmla="*/ 271266 w 6198706"/>
              <a:gd name="connsiteY7" fmla="*/ 8366352 h 8366352"/>
              <a:gd name="connsiteX8" fmla="*/ 141 w 6198706"/>
              <a:gd name="connsiteY8" fmla="*/ 8095227 h 8366352"/>
              <a:gd name="connsiteX9" fmla="*/ 84423 w 6198706"/>
              <a:gd name="connsiteY9" fmla="*/ 5303102 h 8366352"/>
              <a:gd name="connsiteX10" fmla="*/ 141 w 6198706"/>
              <a:gd name="connsiteY10" fmla="*/ 271125 h 8366352"/>
              <a:gd name="connsiteX0" fmla="*/ 141 w 6198706"/>
              <a:gd name="connsiteY0" fmla="*/ 271125 h 8366352"/>
              <a:gd name="connsiteX1" fmla="*/ 271266 w 6198706"/>
              <a:gd name="connsiteY1" fmla="*/ 0 h 8366352"/>
              <a:gd name="connsiteX2" fmla="*/ 5927581 w 6198706"/>
              <a:gd name="connsiteY2" fmla="*/ 0 h 8366352"/>
              <a:gd name="connsiteX3" fmla="*/ 6198706 w 6198706"/>
              <a:gd name="connsiteY3" fmla="*/ 271125 h 8366352"/>
              <a:gd name="connsiteX4" fmla="*/ 6111150 w 6198706"/>
              <a:gd name="connsiteY4" fmla="*/ 4111610 h 8366352"/>
              <a:gd name="connsiteX5" fmla="*/ 6198706 w 6198706"/>
              <a:gd name="connsiteY5" fmla="*/ 8095227 h 8366352"/>
              <a:gd name="connsiteX6" fmla="*/ 5927581 w 6198706"/>
              <a:gd name="connsiteY6" fmla="*/ 8366352 h 8366352"/>
              <a:gd name="connsiteX7" fmla="*/ 271266 w 6198706"/>
              <a:gd name="connsiteY7" fmla="*/ 8366352 h 8366352"/>
              <a:gd name="connsiteX8" fmla="*/ 13995 w 6198706"/>
              <a:gd name="connsiteY8" fmla="*/ 7707300 h 8366352"/>
              <a:gd name="connsiteX9" fmla="*/ 84423 w 6198706"/>
              <a:gd name="connsiteY9" fmla="*/ 5303102 h 8366352"/>
              <a:gd name="connsiteX10" fmla="*/ 141 w 6198706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271374 w 6198814"/>
              <a:gd name="connsiteY7" fmla="*/ 836635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54743 w 6198814"/>
              <a:gd name="connsiteY8" fmla="*/ 770222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2771388 w 6198814"/>
              <a:gd name="connsiteY7" fmla="*/ 8346945 h 8366352"/>
              <a:gd name="connsiteX8" fmla="*/ 418694 w 6198814"/>
              <a:gd name="connsiteY8" fmla="*/ 8351112 h 8366352"/>
              <a:gd name="connsiteX9" fmla="*/ 54743 w 6198814"/>
              <a:gd name="connsiteY9" fmla="*/ 7702220 h 8366352"/>
              <a:gd name="connsiteX10" fmla="*/ 42968 w 6198814"/>
              <a:gd name="connsiteY10" fmla="*/ 5303102 h 8366352"/>
              <a:gd name="connsiteX11" fmla="*/ 249 w 6198814"/>
              <a:gd name="connsiteY11" fmla="*/ 271125 h 8366352"/>
              <a:gd name="connsiteX0" fmla="*/ 249 w 6198814"/>
              <a:gd name="connsiteY0" fmla="*/ 271125 h 8468865"/>
              <a:gd name="connsiteX1" fmla="*/ 271374 w 6198814"/>
              <a:gd name="connsiteY1" fmla="*/ 0 h 8468865"/>
              <a:gd name="connsiteX2" fmla="*/ 5927689 w 6198814"/>
              <a:gd name="connsiteY2" fmla="*/ 0 h 8468865"/>
              <a:gd name="connsiteX3" fmla="*/ 6198814 w 6198814"/>
              <a:gd name="connsiteY3" fmla="*/ 271125 h 8468865"/>
              <a:gd name="connsiteX4" fmla="*/ 6111258 w 6198814"/>
              <a:gd name="connsiteY4" fmla="*/ 4111610 h 8468865"/>
              <a:gd name="connsiteX5" fmla="*/ 6198814 w 6198814"/>
              <a:gd name="connsiteY5" fmla="*/ 8095227 h 8468865"/>
              <a:gd name="connsiteX6" fmla="*/ 5927689 w 6198814"/>
              <a:gd name="connsiteY6" fmla="*/ 8366352 h 8468865"/>
              <a:gd name="connsiteX7" fmla="*/ 2771388 w 6198814"/>
              <a:gd name="connsiteY7" fmla="*/ 8468865 h 8468865"/>
              <a:gd name="connsiteX8" fmla="*/ 418694 w 6198814"/>
              <a:gd name="connsiteY8" fmla="*/ 8351112 h 8468865"/>
              <a:gd name="connsiteX9" fmla="*/ 54743 w 6198814"/>
              <a:gd name="connsiteY9" fmla="*/ 7702220 h 8468865"/>
              <a:gd name="connsiteX10" fmla="*/ 42968 w 6198814"/>
              <a:gd name="connsiteY10" fmla="*/ 5303102 h 8468865"/>
              <a:gd name="connsiteX11" fmla="*/ 249 w 6198814"/>
              <a:gd name="connsiteY11" fmla="*/ 271125 h 8468865"/>
              <a:gd name="connsiteX0" fmla="*/ 249 w 6198814"/>
              <a:gd name="connsiteY0" fmla="*/ 271125 h 8468865"/>
              <a:gd name="connsiteX1" fmla="*/ 271374 w 6198814"/>
              <a:gd name="connsiteY1" fmla="*/ 0 h 8468865"/>
              <a:gd name="connsiteX2" fmla="*/ 5927689 w 6198814"/>
              <a:gd name="connsiteY2" fmla="*/ 0 h 8468865"/>
              <a:gd name="connsiteX3" fmla="*/ 6198814 w 6198814"/>
              <a:gd name="connsiteY3" fmla="*/ 271125 h 8468865"/>
              <a:gd name="connsiteX4" fmla="*/ 6111258 w 6198814"/>
              <a:gd name="connsiteY4" fmla="*/ 4111610 h 8468865"/>
              <a:gd name="connsiteX5" fmla="*/ 6198814 w 6198814"/>
              <a:gd name="connsiteY5" fmla="*/ 8095227 h 8468865"/>
              <a:gd name="connsiteX6" fmla="*/ 5927689 w 6198814"/>
              <a:gd name="connsiteY6" fmla="*/ 8366352 h 8468865"/>
              <a:gd name="connsiteX7" fmla="*/ 2771388 w 6198814"/>
              <a:gd name="connsiteY7" fmla="*/ 8468865 h 8468865"/>
              <a:gd name="connsiteX8" fmla="*/ 418694 w 6198814"/>
              <a:gd name="connsiteY8" fmla="*/ 8351112 h 8468865"/>
              <a:gd name="connsiteX9" fmla="*/ 54743 w 6198814"/>
              <a:gd name="connsiteY9" fmla="*/ 7702220 h 8468865"/>
              <a:gd name="connsiteX10" fmla="*/ 42968 w 6198814"/>
              <a:gd name="connsiteY10" fmla="*/ 5303102 h 8468865"/>
              <a:gd name="connsiteX11" fmla="*/ 249 w 6198814"/>
              <a:gd name="connsiteY11" fmla="*/ 271125 h 8468865"/>
              <a:gd name="connsiteX0" fmla="*/ 249 w 6198814"/>
              <a:gd name="connsiteY0" fmla="*/ 271125 h 8486409"/>
              <a:gd name="connsiteX1" fmla="*/ 271374 w 6198814"/>
              <a:gd name="connsiteY1" fmla="*/ 0 h 8486409"/>
              <a:gd name="connsiteX2" fmla="*/ 5927689 w 6198814"/>
              <a:gd name="connsiteY2" fmla="*/ 0 h 8486409"/>
              <a:gd name="connsiteX3" fmla="*/ 6198814 w 6198814"/>
              <a:gd name="connsiteY3" fmla="*/ 271125 h 8486409"/>
              <a:gd name="connsiteX4" fmla="*/ 6111258 w 6198814"/>
              <a:gd name="connsiteY4" fmla="*/ 4111610 h 8486409"/>
              <a:gd name="connsiteX5" fmla="*/ 6198814 w 6198814"/>
              <a:gd name="connsiteY5" fmla="*/ 8095227 h 8486409"/>
              <a:gd name="connsiteX6" fmla="*/ 5927689 w 6198814"/>
              <a:gd name="connsiteY6" fmla="*/ 8366352 h 8486409"/>
              <a:gd name="connsiteX7" fmla="*/ 2771388 w 6198814"/>
              <a:gd name="connsiteY7" fmla="*/ 8468865 h 8486409"/>
              <a:gd name="connsiteX8" fmla="*/ 418694 w 6198814"/>
              <a:gd name="connsiteY8" fmla="*/ 8351112 h 8486409"/>
              <a:gd name="connsiteX9" fmla="*/ 54743 w 6198814"/>
              <a:gd name="connsiteY9" fmla="*/ 7702220 h 8486409"/>
              <a:gd name="connsiteX10" fmla="*/ 42968 w 6198814"/>
              <a:gd name="connsiteY10" fmla="*/ 5303102 h 8486409"/>
              <a:gd name="connsiteX11" fmla="*/ 249 w 6198814"/>
              <a:gd name="connsiteY11" fmla="*/ 271125 h 8486409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927689 w 6198814"/>
              <a:gd name="connsiteY6" fmla="*/ 836635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83574 w 6198814"/>
              <a:gd name="connsiteY5" fmla="*/ 780058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208974"/>
              <a:gd name="connsiteY0" fmla="*/ 271125 h 8500396"/>
              <a:gd name="connsiteX1" fmla="*/ 271374 w 6208974"/>
              <a:gd name="connsiteY1" fmla="*/ 0 h 8500396"/>
              <a:gd name="connsiteX2" fmla="*/ 5927689 w 6208974"/>
              <a:gd name="connsiteY2" fmla="*/ 0 h 8500396"/>
              <a:gd name="connsiteX3" fmla="*/ 6198814 w 6208974"/>
              <a:gd name="connsiteY3" fmla="*/ 271125 h 8500396"/>
              <a:gd name="connsiteX4" fmla="*/ 6111258 w 6208974"/>
              <a:gd name="connsiteY4" fmla="*/ 4111610 h 8500396"/>
              <a:gd name="connsiteX5" fmla="*/ 6208974 w 6208974"/>
              <a:gd name="connsiteY5" fmla="*/ 7805667 h 8500396"/>
              <a:gd name="connsiteX6" fmla="*/ 5673689 w 6208974"/>
              <a:gd name="connsiteY6" fmla="*/ 8412072 h 8500396"/>
              <a:gd name="connsiteX7" fmla="*/ 3126988 w 6208974"/>
              <a:gd name="connsiteY7" fmla="*/ 8484105 h 8500396"/>
              <a:gd name="connsiteX8" fmla="*/ 418694 w 6208974"/>
              <a:gd name="connsiteY8" fmla="*/ 8351112 h 8500396"/>
              <a:gd name="connsiteX9" fmla="*/ 54743 w 6208974"/>
              <a:gd name="connsiteY9" fmla="*/ 7702220 h 8500396"/>
              <a:gd name="connsiteX10" fmla="*/ 42968 w 6208974"/>
              <a:gd name="connsiteY10" fmla="*/ 5303102 h 8500396"/>
              <a:gd name="connsiteX11" fmla="*/ 249 w 6208974"/>
              <a:gd name="connsiteY11" fmla="*/ 271125 h 8500396"/>
              <a:gd name="connsiteX0" fmla="*/ 249 w 6219718"/>
              <a:gd name="connsiteY0" fmla="*/ 271125 h 8500396"/>
              <a:gd name="connsiteX1" fmla="*/ 271374 w 6219718"/>
              <a:gd name="connsiteY1" fmla="*/ 0 h 8500396"/>
              <a:gd name="connsiteX2" fmla="*/ 5927689 w 6219718"/>
              <a:gd name="connsiteY2" fmla="*/ 0 h 8500396"/>
              <a:gd name="connsiteX3" fmla="*/ 6198814 w 6219718"/>
              <a:gd name="connsiteY3" fmla="*/ 271125 h 8500396"/>
              <a:gd name="connsiteX4" fmla="*/ 6111258 w 6219718"/>
              <a:gd name="connsiteY4" fmla="*/ 4111610 h 8500396"/>
              <a:gd name="connsiteX5" fmla="*/ 6208974 w 6219718"/>
              <a:gd name="connsiteY5" fmla="*/ 7805667 h 8500396"/>
              <a:gd name="connsiteX6" fmla="*/ 5673689 w 6219718"/>
              <a:gd name="connsiteY6" fmla="*/ 8412072 h 8500396"/>
              <a:gd name="connsiteX7" fmla="*/ 3126988 w 6219718"/>
              <a:gd name="connsiteY7" fmla="*/ 8484105 h 8500396"/>
              <a:gd name="connsiteX8" fmla="*/ 418694 w 6219718"/>
              <a:gd name="connsiteY8" fmla="*/ 8351112 h 8500396"/>
              <a:gd name="connsiteX9" fmla="*/ 54743 w 6219718"/>
              <a:gd name="connsiteY9" fmla="*/ 7702220 h 8500396"/>
              <a:gd name="connsiteX10" fmla="*/ 42968 w 6219718"/>
              <a:gd name="connsiteY10" fmla="*/ 5303102 h 8500396"/>
              <a:gd name="connsiteX11" fmla="*/ 249 w 6219718"/>
              <a:gd name="connsiteY11" fmla="*/ 271125 h 8500396"/>
              <a:gd name="connsiteX0" fmla="*/ 249 w 6209780"/>
              <a:gd name="connsiteY0" fmla="*/ 271125 h 8500396"/>
              <a:gd name="connsiteX1" fmla="*/ 271374 w 6209780"/>
              <a:gd name="connsiteY1" fmla="*/ 0 h 8500396"/>
              <a:gd name="connsiteX2" fmla="*/ 5927689 w 6209780"/>
              <a:gd name="connsiteY2" fmla="*/ 0 h 8500396"/>
              <a:gd name="connsiteX3" fmla="*/ 6198814 w 6209780"/>
              <a:gd name="connsiteY3" fmla="*/ 271125 h 8500396"/>
              <a:gd name="connsiteX4" fmla="*/ 6111258 w 6209780"/>
              <a:gd name="connsiteY4" fmla="*/ 4111610 h 8500396"/>
              <a:gd name="connsiteX5" fmla="*/ 6208974 w 6209780"/>
              <a:gd name="connsiteY5" fmla="*/ 7805667 h 8500396"/>
              <a:gd name="connsiteX6" fmla="*/ 5673689 w 6209780"/>
              <a:gd name="connsiteY6" fmla="*/ 8412072 h 8500396"/>
              <a:gd name="connsiteX7" fmla="*/ 3126988 w 6209780"/>
              <a:gd name="connsiteY7" fmla="*/ 8484105 h 8500396"/>
              <a:gd name="connsiteX8" fmla="*/ 418694 w 6209780"/>
              <a:gd name="connsiteY8" fmla="*/ 8351112 h 8500396"/>
              <a:gd name="connsiteX9" fmla="*/ 54743 w 6209780"/>
              <a:gd name="connsiteY9" fmla="*/ 7702220 h 8500396"/>
              <a:gd name="connsiteX10" fmla="*/ 42968 w 6209780"/>
              <a:gd name="connsiteY10" fmla="*/ 5303102 h 8500396"/>
              <a:gd name="connsiteX11" fmla="*/ 249 w 6209780"/>
              <a:gd name="connsiteY11" fmla="*/ 271125 h 8500396"/>
              <a:gd name="connsiteX0" fmla="*/ 249 w 6209780"/>
              <a:gd name="connsiteY0" fmla="*/ 271125 h 8500396"/>
              <a:gd name="connsiteX1" fmla="*/ 271374 w 6209780"/>
              <a:gd name="connsiteY1" fmla="*/ 0 h 8500396"/>
              <a:gd name="connsiteX2" fmla="*/ 5927689 w 6209780"/>
              <a:gd name="connsiteY2" fmla="*/ 0 h 8500396"/>
              <a:gd name="connsiteX3" fmla="*/ 6198814 w 6209780"/>
              <a:gd name="connsiteY3" fmla="*/ 271125 h 8500396"/>
              <a:gd name="connsiteX4" fmla="*/ 6151898 w 6209780"/>
              <a:gd name="connsiteY4" fmla="*/ 4111610 h 8500396"/>
              <a:gd name="connsiteX5" fmla="*/ 6208974 w 6209780"/>
              <a:gd name="connsiteY5" fmla="*/ 7805667 h 8500396"/>
              <a:gd name="connsiteX6" fmla="*/ 5673689 w 6209780"/>
              <a:gd name="connsiteY6" fmla="*/ 8412072 h 8500396"/>
              <a:gd name="connsiteX7" fmla="*/ 3126988 w 6209780"/>
              <a:gd name="connsiteY7" fmla="*/ 8484105 h 8500396"/>
              <a:gd name="connsiteX8" fmla="*/ 418694 w 6209780"/>
              <a:gd name="connsiteY8" fmla="*/ 8351112 h 8500396"/>
              <a:gd name="connsiteX9" fmla="*/ 54743 w 6209780"/>
              <a:gd name="connsiteY9" fmla="*/ 7702220 h 8500396"/>
              <a:gd name="connsiteX10" fmla="*/ 42968 w 6209780"/>
              <a:gd name="connsiteY10" fmla="*/ 5303102 h 8500396"/>
              <a:gd name="connsiteX11" fmla="*/ 249 w 6209780"/>
              <a:gd name="connsiteY11" fmla="*/ 271125 h 8500396"/>
              <a:gd name="connsiteX0" fmla="*/ 249 w 6209780"/>
              <a:gd name="connsiteY0" fmla="*/ 287733 h 8517004"/>
              <a:gd name="connsiteX1" fmla="*/ 271374 w 6209780"/>
              <a:gd name="connsiteY1" fmla="*/ 16608 h 8517004"/>
              <a:gd name="connsiteX2" fmla="*/ 3013089 w 6209780"/>
              <a:gd name="connsiteY2" fmla="*/ 0 h 8517004"/>
              <a:gd name="connsiteX3" fmla="*/ 5927689 w 6209780"/>
              <a:gd name="connsiteY3" fmla="*/ 16608 h 8517004"/>
              <a:gd name="connsiteX4" fmla="*/ 6198814 w 6209780"/>
              <a:gd name="connsiteY4" fmla="*/ 287733 h 8517004"/>
              <a:gd name="connsiteX5" fmla="*/ 6151898 w 6209780"/>
              <a:gd name="connsiteY5" fmla="*/ 4128218 h 8517004"/>
              <a:gd name="connsiteX6" fmla="*/ 6208974 w 6209780"/>
              <a:gd name="connsiteY6" fmla="*/ 7822275 h 8517004"/>
              <a:gd name="connsiteX7" fmla="*/ 5673689 w 6209780"/>
              <a:gd name="connsiteY7" fmla="*/ 8428680 h 8517004"/>
              <a:gd name="connsiteX8" fmla="*/ 3126988 w 6209780"/>
              <a:gd name="connsiteY8" fmla="*/ 8500713 h 8517004"/>
              <a:gd name="connsiteX9" fmla="*/ 418694 w 6209780"/>
              <a:gd name="connsiteY9" fmla="*/ 8367720 h 8517004"/>
              <a:gd name="connsiteX10" fmla="*/ 54743 w 6209780"/>
              <a:gd name="connsiteY10" fmla="*/ 7718828 h 8517004"/>
              <a:gd name="connsiteX11" fmla="*/ 42968 w 6209780"/>
              <a:gd name="connsiteY11" fmla="*/ 5319710 h 8517004"/>
              <a:gd name="connsiteX12" fmla="*/ 249 w 6209780"/>
              <a:gd name="connsiteY12" fmla="*/ 287733 h 8517004"/>
              <a:gd name="connsiteX0" fmla="*/ 249 w 6209780"/>
              <a:gd name="connsiteY0" fmla="*/ 422487 h 8651758"/>
              <a:gd name="connsiteX1" fmla="*/ 271374 w 6209780"/>
              <a:gd name="connsiteY1" fmla="*/ 151362 h 8651758"/>
              <a:gd name="connsiteX2" fmla="*/ 3032340 w 6209780"/>
              <a:gd name="connsiteY2" fmla="*/ 0 h 8651758"/>
              <a:gd name="connsiteX3" fmla="*/ 5927689 w 6209780"/>
              <a:gd name="connsiteY3" fmla="*/ 151362 h 8651758"/>
              <a:gd name="connsiteX4" fmla="*/ 6198814 w 6209780"/>
              <a:gd name="connsiteY4" fmla="*/ 422487 h 8651758"/>
              <a:gd name="connsiteX5" fmla="*/ 6151898 w 6209780"/>
              <a:gd name="connsiteY5" fmla="*/ 4262972 h 8651758"/>
              <a:gd name="connsiteX6" fmla="*/ 6208974 w 6209780"/>
              <a:gd name="connsiteY6" fmla="*/ 7957029 h 8651758"/>
              <a:gd name="connsiteX7" fmla="*/ 5673689 w 6209780"/>
              <a:gd name="connsiteY7" fmla="*/ 8563434 h 8651758"/>
              <a:gd name="connsiteX8" fmla="*/ 3126988 w 6209780"/>
              <a:gd name="connsiteY8" fmla="*/ 8635467 h 8651758"/>
              <a:gd name="connsiteX9" fmla="*/ 418694 w 6209780"/>
              <a:gd name="connsiteY9" fmla="*/ 8502474 h 8651758"/>
              <a:gd name="connsiteX10" fmla="*/ 54743 w 6209780"/>
              <a:gd name="connsiteY10" fmla="*/ 7853582 h 8651758"/>
              <a:gd name="connsiteX11" fmla="*/ 42968 w 6209780"/>
              <a:gd name="connsiteY11" fmla="*/ 5454464 h 8651758"/>
              <a:gd name="connsiteX12" fmla="*/ 249 w 6209780"/>
              <a:gd name="connsiteY12" fmla="*/ 422487 h 8651758"/>
              <a:gd name="connsiteX0" fmla="*/ 30384 w 6239915"/>
              <a:gd name="connsiteY0" fmla="*/ 422487 h 8651758"/>
              <a:gd name="connsiteX1" fmla="*/ 301509 w 6239915"/>
              <a:gd name="connsiteY1" fmla="*/ 151362 h 8651758"/>
              <a:gd name="connsiteX2" fmla="*/ 3062475 w 6239915"/>
              <a:gd name="connsiteY2" fmla="*/ 0 h 8651758"/>
              <a:gd name="connsiteX3" fmla="*/ 5957824 w 6239915"/>
              <a:gd name="connsiteY3" fmla="*/ 151362 h 8651758"/>
              <a:gd name="connsiteX4" fmla="*/ 6228949 w 6239915"/>
              <a:gd name="connsiteY4" fmla="*/ 422487 h 8651758"/>
              <a:gd name="connsiteX5" fmla="*/ 6182033 w 6239915"/>
              <a:gd name="connsiteY5" fmla="*/ 4262972 h 8651758"/>
              <a:gd name="connsiteX6" fmla="*/ 6239109 w 6239915"/>
              <a:gd name="connsiteY6" fmla="*/ 7957029 h 8651758"/>
              <a:gd name="connsiteX7" fmla="*/ 5703824 w 6239915"/>
              <a:gd name="connsiteY7" fmla="*/ 8563434 h 8651758"/>
              <a:gd name="connsiteX8" fmla="*/ 3157123 w 6239915"/>
              <a:gd name="connsiteY8" fmla="*/ 8635467 h 8651758"/>
              <a:gd name="connsiteX9" fmla="*/ 448829 w 6239915"/>
              <a:gd name="connsiteY9" fmla="*/ 8502474 h 8651758"/>
              <a:gd name="connsiteX10" fmla="*/ 84878 w 6239915"/>
              <a:gd name="connsiteY10" fmla="*/ 7853582 h 8651758"/>
              <a:gd name="connsiteX11" fmla="*/ 73103 w 6239915"/>
              <a:gd name="connsiteY11" fmla="*/ 5454464 h 8651758"/>
              <a:gd name="connsiteX12" fmla="*/ 11266 w 6239915"/>
              <a:gd name="connsiteY12" fmla="*/ 2107933 h 8651758"/>
              <a:gd name="connsiteX13" fmla="*/ 30384 w 6239915"/>
              <a:gd name="connsiteY13" fmla="*/ 422487 h 8651758"/>
              <a:gd name="connsiteX0" fmla="*/ 87237 w 6296768"/>
              <a:gd name="connsiteY0" fmla="*/ 422487 h 8651758"/>
              <a:gd name="connsiteX1" fmla="*/ 358362 w 6296768"/>
              <a:gd name="connsiteY1" fmla="*/ 151362 h 8651758"/>
              <a:gd name="connsiteX2" fmla="*/ 3119328 w 6296768"/>
              <a:gd name="connsiteY2" fmla="*/ 0 h 8651758"/>
              <a:gd name="connsiteX3" fmla="*/ 6014677 w 6296768"/>
              <a:gd name="connsiteY3" fmla="*/ 151362 h 8651758"/>
              <a:gd name="connsiteX4" fmla="*/ 6285802 w 6296768"/>
              <a:gd name="connsiteY4" fmla="*/ 422487 h 8651758"/>
              <a:gd name="connsiteX5" fmla="*/ 6238886 w 6296768"/>
              <a:gd name="connsiteY5" fmla="*/ 4262972 h 8651758"/>
              <a:gd name="connsiteX6" fmla="*/ 6295962 w 6296768"/>
              <a:gd name="connsiteY6" fmla="*/ 7957029 h 8651758"/>
              <a:gd name="connsiteX7" fmla="*/ 5760677 w 6296768"/>
              <a:gd name="connsiteY7" fmla="*/ 8563434 h 8651758"/>
              <a:gd name="connsiteX8" fmla="*/ 3213976 w 6296768"/>
              <a:gd name="connsiteY8" fmla="*/ 8635467 h 8651758"/>
              <a:gd name="connsiteX9" fmla="*/ 505682 w 6296768"/>
              <a:gd name="connsiteY9" fmla="*/ 8502474 h 8651758"/>
              <a:gd name="connsiteX10" fmla="*/ 141731 w 6296768"/>
              <a:gd name="connsiteY10" fmla="*/ 7853582 h 8651758"/>
              <a:gd name="connsiteX11" fmla="*/ 129956 w 6296768"/>
              <a:gd name="connsiteY11" fmla="*/ 5454464 h 8651758"/>
              <a:gd name="connsiteX12" fmla="*/ 742 w 6296768"/>
              <a:gd name="connsiteY12" fmla="*/ 2252312 h 8651758"/>
              <a:gd name="connsiteX13" fmla="*/ 87237 w 6296768"/>
              <a:gd name="connsiteY13" fmla="*/ 422487 h 8651758"/>
              <a:gd name="connsiteX0" fmla="*/ 87237 w 6299482"/>
              <a:gd name="connsiteY0" fmla="*/ 422487 h 8651758"/>
              <a:gd name="connsiteX1" fmla="*/ 358362 w 6299482"/>
              <a:gd name="connsiteY1" fmla="*/ 151362 h 8651758"/>
              <a:gd name="connsiteX2" fmla="*/ 3119328 w 6299482"/>
              <a:gd name="connsiteY2" fmla="*/ 0 h 8651758"/>
              <a:gd name="connsiteX3" fmla="*/ 6014677 w 6299482"/>
              <a:gd name="connsiteY3" fmla="*/ 151362 h 8651758"/>
              <a:gd name="connsiteX4" fmla="*/ 6285802 w 6299482"/>
              <a:gd name="connsiteY4" fmla="*/ 422487 h 8651758"/>
              <a:gd name="connsiteX5" fmla="*/ 6257164 w 6299482"/>
              <a:gd name="connsiteY5" fmla="*/ 2184935 h 8651758"/>
              <a:gd name="connsiteX6" fmla="*/ 6238886 w 6299482"/>
              <a:gd name="connsiteY6" fmla="*/ 4262972 h 8651758"/>
              <a:gd name="connsiteX7" fmla="*/ 6295962 w 6299482"/>
              <a:gd name="connsiteY7" fmla="*/ 7957029 h 8651758"/>
              <a:gd name="connsiteX8" fmla="*/ 5760677 w 6299482"/>
              <a:gd name="connsiteY8" fmla="*/ 8563434 h 8651758"/>
              <a:gd name="connsiteX9" fmla="*/ 3213976 w 6299482"/>
              <a:gd name="connsiteY9" fmla="*/ 8635467 h 8651758"/>
              <a:gd name="connsiteX10" fmla="*/ 505682 w 6299482"/>
              <a:gd name="connsiteY10" fmla="*/ 8502474 h 8651758"/>
              <a:gd name="connsiteX11" fmla="*/ 141731 w 6299482"/>
              <a:gd name="connsiteY11" fmla="*/ 7853582 h 8651758"/>
              <a:gd name="connsiteX12" fmla="*/ 129956 w 6299482"/>
              <a:gd name="connsiteY12" fmla="*/ 5454464 h 8651758"/>
              <a:gd name="connsiteX13" fmla="*/ 742 w 6299482"/>
              <a:gd name="connsiteY13" fmla="*/ 2252312 h 8651758"/>
              <a:gd name="connsiteX14" fmla="*/ 87237 w 629948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538404 w 6345202"/>
              <a:gd name="connsiteY1" fmla="*/ 3803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538404 w 6345202"/>
              <a:gd name="connsiteY1" fmla="*/ 3803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345202" h="8655613">
                <a:moveTo>
                  <a:pt x="87237" y="426342"/>
                </a:moveTo>
                <a:cubicBezTo>
                  <a:pt x="155824" y="120365"/>
                  <a:pt x="388666" y="7658"/>
                  <a:pt x="538404" y="7658"/>
                </a:cubicBezTo>
                <a:cubicBezTo>
                  <a:pt x="1458726" y="93190"/>
                  <a:pt x="2259020" y="5123"/>
                  <a:pt x="3119328" y="3855"/>
                </a:cubicBezTo>
                <a:cubicBezTo>
                  <a:pt x="4075871" y="-23811"/>
                  <a:pt x="5049561" y="104763"/>
                  <a:pt x="6014677" y="155217"/>
                </a:cubicBezTo>
                <a:cubicBezTo>
                  <a:pt x="6164415" y="155217"/>
                  <a:pt x="6285802" y="276604"/>
                  <a:pt x="6285802" y="426342"/>
                </a:cubicBezTo>
                <a:cubicBezTo>
                  <a:pt x="6326216" y="765271"/>
                  <a:pt x="6351610" y="1548709"/>
                  <a:pt x="6343791" y="2188790"/>
                </a:cubicBezTo>
                <a:cubicBezTo>
                  <a:pt x="6335972" y="2828871"/>
                  <a:pt x="6328672" y="3266310"/>
                  <a:pt x="6238886" y="4266827"/>
                </a:cubicBezTo>
                <a:cubicBezTo>
                  <a:pt x="6240362" y="5594699"/>
                  <a:pt x="6294486" y="6633012"/>
                  <a:pt x="6295962" y="7960884"/>
                </a:cubicBezTo>
                <a:cubicBezTo>
                  <a:pt x="6306122" y="8339222"/>
                  <a:pt x="6225375" y="8613009"/>
                  <a:pt x="5760677" y="8567289"/>
                </a:cubicBezTo>
                <a:lnTo>
                  <a:pt x="3213976" y="8639322"/>
                </a:lnTo>
                <a:cubicBezTo>
                  <a:pt x="2429745" y="8706751"/>
                  <a:pt x="1289913" y="8545580"/>
                  <a:pt x="505682" y="8506329"/>
                </a:cubicBezTo>
                <a:cubicBezTo>
                  <a:pt x="81624" y="8521569"/>
                  <a:pt x="141731" y="8007175"/>
                  <a:pt x="141731" y="7857437"/>
                </a:cubicBezTo>
                <a:cubicBezTo>
                  <a:pt x="137498" y="6769710"/>
                  <a:pt x="134189" y="6546046"/>
                  <a:pt x="129956" y="5458319"/>
                </a:cubicBezTo>
                <a:cubicBezTo>
                  <a:pt x="117687" y="4500711"/>
                  <a:pt x="7862" y="3094830"/>
                  <a:pt x="742" y="2256167"/>
                </a:cubicBezTo>
                <a:cubicBezTo>
                  <a:pt x="-6378" y="1417504"/>
                  <a:pt x="38863" y="752437"/>
                  <a:pt x="87237" y="426342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bg2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0" name="자유형: 도형 89">
            <a:extLst>
              <a:ext uri="{FF2B5EF4-FFF2-40B4-BE49-F238E27FC236}">
                <a16:creationId xmlns:a16="http://schemas.microsoft.com/office/drawing/2014/main" id="{B55AD38A-089E-44BE-A122-503706B8335D}"/>
              </a:ext>
            </a:extLst>
          </p:cNvPr>
          <p:cNvSpPr/>
          <p:nvPr/>
        </p:nvSpPr>
        <p:spPr>
          <a:xfrm rot="21254305" flipH="1">
            <a:off x="3325238" y="4235286"/>
            <a:ext cx="1360640" cy="595984"/>
          </a:xfrm>
          <a:custGeom>
            <a:avLst/>
            <a:gdLst>
              <a:gd name="connsiteX0" fmla="*/ 16582 w 2770057"/>
              <a:gd name="connsiteY0" fmla="*/ 0 h 924674"/>
              <a:gd name="connsiteX1" fmla="*/ 6308 w 2770057"/>
              <a:gd name="connsiteY1" fmla="*/ 143838 h 924674"/>
              <a:gd name="connsiteX2" fmla="*/ 263162 w 2770057"/>
              <a:gd name="connsiteY2" fmla="*/ 626724 h 924674"/>
              <a:gd name="connsiteX3" fmla="*/ 386452 w 2770057"/>
              <a:gd name="connsiteY3" fmla="*/ 719191 h 924674"/>
              <a:gd name="connsiteX4" fmla="*/ 509742 w 2770057"/>
              <a:gd name="connsiteY4" fmla="*/ 801384 h 924674"/>
              <a:gd name="connsiteX5" fmla="*/ 807693 w 2770057"/>
              <a:gd name="connsiteY5" fmla="*/ 914400 h 924674"/>
              <a:gd name="connsiteX6" fmla="*/ 879612 w 2770057"/>
              <a:gd name="connsiteY6" fmla="*/ 924674 h 924674"/>
              <a:gd name="connsiteX7" fmla="*/ 982353 w 2770057"/>
              <a:gd name="connsiteY7" fmla="*/ 883578 h 924674"/>
              <a:gd name="connsiteX8" fmla="*/ 1187836 w 2770057"/>
              <a:gd name="connsiteY8" fmla="*/ 708917 h 924674"/>
              <a:gd name="connsiteX9" fmla="*/ 1321400 w 2770057"/>
              <a:gd name="connsiteY9" fmla="*/ 380144 h 924674"/>
              <a:gd name="connsiteX10" fmla="*/ 1290578 w 2770057"/>
              <a:gd name="connsiteY10" fmla="*/ 61645 h 924674"/>
              <a:gd name="connsiteX11" fmla="*/ 1198110 w 2770057"/>
              <a:gd name="connsiteY11" fmla="*/ 30822 h 924674"/>
              <a:gd name="connsiteX12" fmla="*/ 1085095 w 2770057"/>
              <a:gd name="connsiteY12" fmla="*/ 51371 h 924674"/>
              <a:gd name="connsiteX13" fmla="*/ 1074821 w 2770057"/>
              <a:gd name="connsiteY13" fmla="*/ 113016 h 924674"/>
              <a:gd name="connsiteX14" fmla="*/ 1085095 w 2770057"/>
              <a:gd name="connsiteY14" fmla="*/ 349321 h 924674"/>
              <a:gd name="connsiteX15" fmla="*/ 1126191 w 2770057"/>
              <a:gd name="connsiteY15" fmla="*/ 400692 h 924674"/>
              <a:gd name="connsiteX16" fmla="*/ 1167288 w 2770057"/>
              <a:gd name="connsiteY16" fmla="*/ 462337 h 924674"/>
              <a:gd name="connsiteX17" fmla="*/ 1280304 w 2770057"/>
              <a:gd name="connsiteY17" fmla="*/ 565079 h 924674"/>
              <a:gd name="connsiteX18" fmla="*/ 1311126 w 2770057"/>
              <a:gd name="connsiteY18" fmla="*/ 575353 h 924674"/>
              <a:gd name="connsiteX19" fmla="*/ 1383045 w 2770057"/>
              <a:gd name="connsiteY19" fmla="*/ 616449 h 924674"/>
              <a:gd name="connsiteX20" fmla="*/ 1506335 w 2770057"/>
              <a:gd name="connsiteY20" fmla="*/ 678094 h 924674"/>
              <a:gd name="connsiteX21" fmla="*/ 1588528 w 2770057"/>
              <a:gd name="connsiteY21" fmla="*/ 719191 h 924674"/>
              <a:gd name="connsiteX22" fmla="*/ 1680996 w 2770057"/>
              <a:gd name="connsiteY22" fmla="*/ 750013 h 924674"/>
              <a:gd name="connsiteX23" fmla="*/ 1752915 w 2770057"/>
              <a:gd name="connsiteY23" fmla="*/ 770562 h 924674"/>
              <a:gd name="connsiteX24" fmla="*/ 1845382 w 2770057"/>
              <a:gd name="connsiteY24" fmla="*/ 811658 h 924674"/>
              <a:gd name="connsiteX25" fmla="*/ 1999495 w 2770057"/>
              <a:gd name="connsiteY25" fmla="*/ 852755 h 924674"/>
              <a:gd name="connsiteX26" fmla="*/ 2071414 w 2770057"/>
              <a:gd name="connsiteY26" fmla="*/ 863029 h 924674"/>
              <a:gd name="connsiteX27" fmla="*/ 2153607 w 2770057"/>
              <a:gd name="connsiteY27" fmla="*/ 873303 h 924674"/>
              <a:gd name="connsiteX28" fmla="*/ 2770057 w 2770057"/>
              <a:gd name="connsiteY28" fmla="*/ 883578 h 924674"/>
              <a:gd name="connsiteX0" fmla="*/ 450 w 2830125"/>
              <a:gd name="connsiteY0" fmla="*/ 0 h 1610474"/>
              <a:gd name="connsiteX1" fmla="*/ 66376 w 2830125"/>
              <a:gd name="connsiteY1" fmla="*/ 829638 h 1610474"/>
              <a:gd name="connsiteX2" fmla="*/ 323230 w 2830125"/>
              <a:gd name="connsiteY2" fmla="*/ 1312524 h 1610474"/>
              <a:gd name="connsiteX3" fmla="*/ 446520 w 2830125"/>
              <a:gd name="connsiteY3" fmla="*/ 1404991 h 1610474"/>
              <a:gd name="connsiteX4" fmla="*/ 569810 w 2830125"/>
              <a:gd name="connsiteY4" fmla="*/ 1487184 h 1610474"/>
              <a:gd name="connsiteX5" fmla="*/ 867761 w 2830125"/>
              <a:gd name="connsiteY5" fmla="*/ 1600200 h 1610474"/>
              <a:gd name="connsiteX6" fmla="*/ 939680 w 2830125"/>
              <a:gd name="connsiteY6" fmla="*/ 1610474 h 1610474"/>
              <a:gd name="connsiteX7" fmla="*/ 1042421 w 2830125"/>
              <a:gd name="connsiteY7" fmla="*/ 1569378 h 1610474"/>
              <a:gd name="connsiteX8" fmla="*/ 1247904 w 2830125"/>
              <a:gd name="connsiteY8" fmla="*/ 1394717 h 1610474"/>
              <a:gd name="connsiteX9" fmla="*/ 1381468 w 2830125"/>
              <a:gd name="connsiteY9" fmla="*/ 1065944 h 1610474"/>
              <a:gd name="connsiteX10" fmla="*/ 1350646 w 2830125"/>
              <a:gd name="connsiteY10" fmla="*/ 747445 h 1610474"/>
              <a:gd name="connsiteX11" fmla="*/ 1258178 w 2830125"/>
              <a:gd name="connsiteY11" fmla="*/ 716622 h 1610474"/>
              <a:gd name="connsiteX12" fmla="*/ 1145163 w 2830125"/>
              <a:gd name="connsiteY12" fmla="*/ 737171 h 1610474"/>
              <a:gd name="connsiteX13" fmla="*/ 1134889 w 2830125"/>
              <a:gd name="connsiteY13" fmla="*/ 798816 h 1610474"/>
              <a:gd name="connsiteX14" fmla="*/ 1145163 w 2830125"/>
              <a:gd name="connsiteY14" fmla="*/ 1035121 h 1610474"/>
              <a:gd name="connsiteX15" fmla="*/ 1186259 w 2830125"/>
              <a:gd name="connsiteY15" fmla="*/ 1086492 h 1610474"/>
              <a:gd name="connsiteX16" fmla="*/ 1227356 w 2830125"/>
              <a:gd name="connsiteY16" fmla="*/ 1148137 h 1610474"/>
              <a:gd name="connsiteX17" fmla="*/ 1340372 w 2830125"/>
              <a:gd name="connsiteY17" fmla="*/ 1250879 h 1610474"/>
              <a:gd name="connsiteX18" fmla="*/ 1371194 w 2830125"/>
              <a:gd name="connsiteY18" fmla="*/ 1261153 h 1610474"/>
              <a:gd name="connsiteX19" fmla="*/ 1443113 w 2830125"/>
              <a:gd name="connsiteY19" fmla="*/ 1302249 h 1610474"/>
              <a:gd name="connsiteX20" fmla="*/ 1566403 w 2830125"/>
              <a:gd name="connsiteY20" fmla="*/ 1363894 h 1610474"/>
              <a:gd name="connsiteX21" fmla="*/ 1648596 w 2830125"/>
              <a:gd name="connsiteY21" fmla="*/ 1404991 h 1610474"/>
              <a:gd name="connsiteX22" fmla="*/ 1741064 w 2830125"/>
              <a:gd name="connsiteY22" fmla="*/ 1435813 h 1610474"/>
              <a:gd name="connsiteX23" fmla="*/ 1812983 w 2830125"/>
              <a:gd name="connsiteY23" fmla="*/ 1456362 h 1610474"/>
              <a:gd name="connsiteX24" fmla="*/ 1905450 w 2830125"/>
              <a:gd name="connsiteY24" fmla="*/ 1497458 h 1610474"/>
              <a:gd name="connsiteX25" fmla="*/ 2059563 w 2830125"/>
              <a:gd name="connsiteY25" fmla="*/ 1538555 h 1610474"/>
              <a:gd name="connsiteX26" fmla="*/ 2131482 w 2830125"/>
              <a:gd name="connsiteY26" fmla="*/ 1548829 h 1610474"/>
              <a:gd name="connsiteX27" fmla="*/ 2213675 w 2830125"/>
              <a:gd name="connsiteY27" fmla="*/ 1559103 h 1610474"/>
              <a:gd name="connsiteX28" fmla="*/ 2830125 w 2830125"/>
              <a:gd name="connsiteY28" fmla="*/ 1569378 h 161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830125" h="1610474">
                <a:moveTo>
                  <a:pt x="450" y="0"/>
                </a:moveTo>
                <a:cubicBezTo>
                  <a:pt x="-2975" y="47946"/>
                  <a:pt x="12579" y="610884"/>
                  <a:pt x="66376" y="829638"/>
                </a:cubicBezTo>
                <a:cubicBezTo>
                  <a:pt x="120173" y="1048392"/>
                  <a:pt x="222727" y="1160411"/>
                  <a:pt x="323230" y="1312524"/>
                </a:cubicBezTo>
                <a:cubicBezTo>
                  <a:pt x="351548" y="1355384"/>
                  <a:pt x="404600" y="1375298"/>
                  <a:pt x="446520" y="1404991"/>
                </a:cubicBezTo>
                <a:cubicBezTo>
                  <a:pt x="486825" y="1433540"/>
                  <a:pt x="525919" y="1464531"/>
                  <a:pt x="569810" y="1487184"/>
                </a:cubicBezTo>
                <a:cubicBezTo>
                  <a:pt x="643225" y="1525076"/>
                  <a:pt x="775763" y="1578554"/>
                  <a:pt x="867761" y="1600200"/>
                </a:cubicBezTo>
                <a:cubicBezTo>
                  <a:pt x="891334" y="1605746"/>
                  <a:pt x="915707" y="1607049"/>
                  <a:pt x="939680" y="1610474"/>
                </a:cubicBezTo>
                <a:cubicBezTo>
                  <a:pt x="973927" y="1596775"/>
                  <a:pt x="1012204" y="1590530"/>
                  <a:pt x="1042421" y="1569378"/>
                </a:cubicBezTo>
                <a:cubicBezTo>
                  <a:pt x="1116066" y="1517827"/>
                  <a:pt x="1190549" y="1463938"/>
                  <a:pt x="1247904" y="1394717"/>
                </a:cubicBezTo>
                <a:cubicBezTo>
                  <a:pt x="1322979" y="1304109"/>
                  <a:pt x="1350156" y="1175538"/>
                  <a:pt x="1381468" y="1065944"/>
                </a:cubicBezTo>
                <a:cubicBezTo>
                  <a:pt x="1391529" y="915039"/>
                  <a:pt x="1408587" y="896433"/>
                  <a:pt x="1350646" y="747445"/>
                </a:cubicBezTo>
                <a:cubicBezTo>
                  <a:pt x="1340634" y="721700"/>
                  <a:pt x="1267652" y="718201"/>
                  <a:pt x="1258178" y="716622"/>
                </a:cubicBezTo>
                <a:cubicBezTo>
                  <a:pt x="1220506" y="723472"/>
                  <a:pt x="1177021" y="715932"/>
                  <a:pt x="1145163" y="737171"/>
                </a:cubicBezTo>
                <a:cubicBezTo>
                  <a:pt x="1127830" y="748727"/>
                  <a:pt x="1134889" y="777984"/>
                  <a:pt x="1134889" y="798816"/>
                </a:cubicBezTo>
                <a:cubicBezTo>
                  <a:pt x="1134889" y="877659"/>
                  <a:pt x="1131303" y="957506"/>
                  <a:pt x="1145163" y="1035121"/>
                </a:cubicBezTo>
                <a:cubicBezTo>
                  <a:pt x="1149018" y="1056708"/>
                  <a:pt x="1173361" y="1068757"/>
                  <a:pt x="1186259" y="1086492"/>
                </a:cubicBezTo>
                <a:cubicBezTo>
                  <a:pt x="1200784" y="1106465"/>
                  <a:pt x="1211284" y="1129386"/>
                  <a:pt x="1227356" y="1148137"/>
                </a:cubicBezTo>
                <a:cubicBezTo>
                  <a:pt x="1246079" y="1169981"/>
                  <a:pt x="1300321" y="1230853"/>
                  <a:pt x="1340372" y="1250879"/>
                </a:cubicBezTo>
                <a:cubicBezTo>
                  <a:pt x="1350058" y="1255722"/>
                  <a:pt x="1360920" y="1257728"/>
                  <a:pt x="1371194" y="1261153"/>
                </a:cubicBezTo>
                <a:cubicBezTo>
                  <a:pt x="1409012" y="1298969"/>
                  <a:pt x="1374700" y="1270055"/>
                  <a:pt x="1443113" y="1302249"/>
                </a:cubicBezTo>
                <a:cubicBezTo>
                  <a:pt x="1484687" y="1321813"/>
                  <a:pt x="1525306" y="1343346"/>
                  <a:pt x="1566403" y="1363894"/>
                </a:cubicBezTo>
                <a:cubicBezTo>
                  <a:pt x="1593801" y="1377593"/>
                  <a:pt x="1619536" y="1395305"/>
                  <a:pt x="1648596" y="1404991"/>
                </a:cubicBezTo>
                <a:cubicBezTo>
                  <a:pt x="1679419" y="1415265"/>
                  <a:pt x="1710053" y="1426122"/>
                  <a:pt x="1741064" y="1435813"/>
                </a:cubicBezTo>
                <a:cubicBezTo>
                  <a:pt x="1764861" y="1443250"/>
                  <a:pt x="1789638" y="1447608"/>
                  <a:pt x="1812983" y="1456362"/>
                </a:cubicBezTo>
                <a:cubicBezTo>
                  <a:pt x="1844565" y="1468205"/>
                  <a:pt x="1873868" y="1485615"/>
                  <a:pt x="1905450" y="1497458"/>
                </a:cubicBezTo>
                <a:cubicBezTo>
                  <a:pt x="1927150" y="1505596"/>
                  <a:pt x="2040822" y="1534807"/>
                  <a:pt x="2059563" y="1538555"/>
                </a:cubicBezTo>
                <a:cubicBezTo>
                  <a:pt x="2083309" y="1543304"/>
                  <a:pt x="2107478" y="1545629"/>
                  <a:pt x="2131482" y="1548829"/>
                </a:cubicBezTo>
                <a:cubicBezTo>
                  <a:pt x="2158851" y="1552478"/>
                  <a:pt x="2186160" y="1556810"/>
                  <a:pt x="2213675" y="1559103"/>
                </a:cubicBezTo>
                <a:cubicBezTo>
                  <a:pt x="2449772" y="1578778"/>
                  <a:pt x="2539119" y="1569378"/>
                  <a:pt x="2830125" y="1569378"/>
                </a:cubicBezTo>
              </a:path>
            </a:pathLst>
          </a:cu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5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88" name="자유형: 도형 87">
            <a:extLst>
              <a:ext uri="{FF2B5EF4-FFF2-40B4-BE49-F238E27FC236}">
                <a16:creationId xmlns:a16="http://schemas.microsoft.com/office/drawing/2014/main" id="{96E31DF7-E744-47E0-BA7E-70A99F8BF9D3}"/>
              </a:ext>
            </a:extLst>
          </p:cNvPr>
          <p:cNvSpPr/>
          <p:nvPr/>
        </p:nvSpPr>
        <p:spPr>
          <a:xfrm rot="3030078" flipH="1">
            <a:off x="3403891" y="5522232"/>
            <a:ext cx="1360640" cy="595984"/>
          </a:xfrm>
          <a:custGeom>
            <a:avLst/>
            <a:gdLst>
              <a:gd name="connsiteX0" fmla="*/ 16582 w 2770057"/>
              <a:gd name="connsiteY0" fmla="*/ 0 h 924674"/>
              <a:gd name="connsiteX1" fmla="*/ 6308 w 2770057"/>
              <a:gd name="connsiteY1" fmla="*/ 143838 h 924674"/>
              <a:gd name="connsiteX2" fmla="*/ 263162 w 2770057"/>
              <a:gd name="connsiteY2" fmla="*/ 626724 h 924674"/>
              <a:gd name="connsiteX3" fmla="*/ 386452 w 2770057"/>
              <a:gd name="connsiteY3" fmla="*/ 719191 h 924674"/>
              <a:gd name="connsiteX4" fmla="*/ 509742 w 2770057"/>
              <a:gd name="connsiteY4" fmla="*/ 801384 h 924674"/>
              <a:gd name="connsiteX5" fmla="*/ 807693 w 2770057"/>
              <a:gd name="connsiteY5" fmla="*/ 914400 h 924674"/>
              <a:gd name="connsiteX6" fmla="*/ 879612 w 2770057"/>
              <a:gd name="connsiteY6" fmla="*/ 924674 h 924674"/>
              <a:gd name="connsiteX7" fmla="*/ 982353 w 2770057"/>
              <a:gd name="connsiteY7" fmla="*/ 883578 h 924674"/>
              <a:gd name="connsiteX8" fmla="*/ 1187836 w 2770057"/>
              <a:gd name="connsiteY8" fmla="*/ 708917 h 924674"/>
              <a:gd name="connsiteX9" fmla="*/ 1321400 w 2770057"/>
              <a:gd name="connsiteY9" fmla="*/ 380144 h 924674"/>
              <a:gd name="connsiteX10" fmla="*/ 1290578 w 2770057"/>
              <a:gd name="connsiteY10" fmla="*/ 61645 h 924674"/>
              <a:gd name="connsiteX11" fmla="*/ 1198110 w 2770057"/>
              <a:gd name="connsiteY11" fmla="*/ 30822 h 924674"/>
              <a:gd name="connsiteX12" fmla="*/ 1085095 w 2770057"/>
              <a:gd name="connsiteY12" fmla="*/ 51371 h 924674"/>
              <a:gd name="connsiteX13" fmla="*/ 1074821 w 2770057"/>
              <a:gd name="connsiteY13" fmla="*/ 113016 h 924674"/>
              <a:gd name="connsiteX14" fmla="*/ 1085095 w 2770057"/>
              <a:gd name="connsiteY14" fmla="*/ 349321 h 924674"/>
              <a:gd name="connsiteX15" fmla="*/ 1126191 w 2770057"/>
              <a:gd name="connsiteY15" fmla="*/ 400692 h 924674"/>
              <a:gd name="connsiteX16" fmla="*/ 1167288 w 2770057"/>
              <a:gd name="connsiteY16" fmla="*/ 462337 h 924674"/>
              <a:gd name="connsiteX17" fmla="*/ 1280304 w 2770057"/>
              <a:gd name="connsiteY17" fmla="*/ 565079 h 924674"/>
              <a:gd name="connsiteX18" fmla="*/ 1311126 w 2770057"/>
              <a:gd name="connsiteY18" fmla="*/ 575353 h 924674"/>
              <a:gd name="connsiteX19" fmla="*/ 1383045 w 2770057"/>
              <a:gd name="connsiteY19" fmla="*/ 616449 h 924674"/>
              <a:gd name="connsiteX20" fmla="*/ 1506335 w 2770057"/>
              <a:gd name="connsiteY20" fmla="*/ 678094 h 924674"/>
              <a:gd name="connsiteX21" fmla="*/ 1588528 w 2770057"/>
              <a:gd name="connsiteY21" fmla="*/ 719191 h 924674"/>
              <a:gd name="connsiteX22" fmla="*/ 1680996 w 2770057"/>
              <a:gd name="connsiteY22" fmla="*/ 750013 h 924674"/>
              <a:gd name="connsiteX23" fmla="*/ 1752915 w 2770057"/>
              <a:gd name="connsiteY23" fmla="*/ 770562 h 924674"/>
              <a:gd name="connsiteX24" fmla="*/ 1845382 w 2770057"/>
              <a:gd name="connsiteY24" fmla="*/ 811658 h 924674"/>
              <a:gd name="connsiteX25" fmla="*/ 1999495 w 2770057"/>
              <a:gd name="connsiteY25" fmla="*/ 852755 h 924674"/>
              <a:gd name="connsiteX26" fmla="*/ 2071414 w 2770057"/>
              <a:gd name="connsiteY26" fmla="*/ 863029 h 924674"/>
              <a:gd name="connsiteX27" fmla="*/ 2153607 w 2770057"/>
              <a:gd name="connsiteY27" fmla="*/ 873303 h 924674"/>
              <a:gd name="connsiteX28" fmla="*/ 2770057 w 2770057"/>
              <a:gd name="connsiteY28" fmla="*/ 883578 h 924674"/>
              <a:gd name="connsiteX0" fmla="*/ 450 w 2830125"/>
              <a:gd name="connsiteY0" fmla="*/ 0 h 1610474"/>
              <a:gd name="connsiteX1" fmla="*/ 66376 w 2830125"/>
              <a:gd name="connsiteY1" fmla="*/ 829638 h 1610474"/>
              <a:gd name="connsiteX2" fmla="*/ 323230 w 2830125"/>
              <a:gd name="connsiteY2" fmla="*/ 1312524 h 1610474"/>
              <a:gd name="connsiteX3" fmla="*/ 446520 w 2830125"/>
              <a:gd name="connsiteY3" fmla="*/ 1404991 h 1610474"/>
              <a:gd name="connsiteX4" fmla="*/ 569810 w 2830125"/>
              <a:gd name="connsiteY4" fmla="*/ 1487184 h 1610474"/>
              <a:gd name="connsiteX5" fmla="*/ 867761 w 2830125"/>
              <a:gd name="connsiteY5" fmla="*/ 1600200 h 1610474"/>
              <a:gd name="connsiteX6" fmla="*/ 939680 w 2830125"/>
              <a:gd name="connsiteY6" fmla="*/ 1610474 h 1610474"/>
              <a:gd name="connsiteX7" fmla="*/ 1042421 w 2830125"/>
              <a:gd name="connsiteY7" fmla="*/ 1569378 h 1610474"/>
              <a:gd name="connsiteX8" fmla="*/ 1247904 w 2830125"/>
              <a:gd name="connsiteY8" fmla="*/ 1394717 h 1610474"/>
              <a:gd name="connsiteX9" fmla="*/ 1381468 w 2830125"/>
              <a:gd name="connsiteY9" fmla="*/ 1065944 h 1610474"/>
              <a:gd name="connsiteX10" fmla="*/ 1350646 w 2830125"/>
              <a:gd name="connsiteY10" fmla="*/ 747445 h 1610474"/>
              <a:gd name="connsiteX11" fmla="*/ 1258178 w 2830125"/>
              <a:gd name="connsiteY11" fmla="*/ 716622 h 1610474"/>
              <a:gd name="connsiteX12" fmla="*/ 1145163 w 2830125"/>
              <a:gd name="connsiteY12" fmla="*/ 737171 h 1610474"/>
              <a:gd name="connsiteX13" fmla="*/ 1134889 w 2830125"/>
              <a:gd name="connsiteY13" fmla="*/ 798816 h 1610474"/>
              <a:gd name="connsiteX14" fmla="*/ 1145163 w 2830125"/>
              <a:gd name="connsiteY14" fmla="*/ 1035121 h 1610474"/>
              <a:gd name="connsiteX15" fmla="*/ 1186259 w 2830125"/>
              <a:gd name="connsiteY15" fmla="*/ 1086492 h 1610474"/>
              <a:gd name="connsiteX16" fmla="*/ 1227356 w 2830125"/>
              <a:gd name="connsiteY16" fmla="*/ 1148137 h 1610474"/>
              <a:gd name="connsiteX17" fmla="*/ 1340372 w 2830125"/>
              <a:gd name="connsiteY17" fmla="*/ 1250879 h 1610474"/>
              <a:gd name="connsiteX18" fmla="*/ 1371194 w 2830125"/>
              <a:gd name="connsiteY18" fmla="*/ 1261153 h 1610474"/>
              <a:gd name="connsiteX19" fmla="*/ 1443113 w 2830125"/>
              <a:gd name="connsiteY19" fmla="*/ 1302249 h 1610474"/>
              <a:gd name="connsiteX20" fmla="*/ 1566403 w 2830125"/>
              <a:gd name="connsiteY20" fmla="*/ 1363894 h 1610474"/>
              <a:gd name="connsiteX21" fmla="*/ 1648596 w 2830125"/>
              <a:gd name="connsiteY21" fmla="*/ 1404991 h 1610474"/>
              <a:gd name="connsiteX22" fmla="*/ 1741064 w 2830125"/>
              <a:gd name="connsiteY22" fmla="*/ 1435813 h 1610474"/>
              <a:gd name="connsiteX23" fmla="*/ 1812983 w 2830125"/>
              <a:gd name="connsiteY23" fmla="*/ 1456362 h 1610474"/>
              <a:gd name="connsiteX24" fmla="*/ 1905450 w 2830125"/>
              <a:gd name="connsiteY24" fmla="*/ 1497458 h 1610474"/>
              <a:gd name="connsiteX25" fmla="*/ 2059563 w 2830125"/>
              <a:gd name="connsiteY25" fmla="*/ 1538555 h 1610474"/>
              <a:gd name="connsiteX26" fmla="*/ 2131482 w 2830125"/>
              <a:gd name="connsiteY26" fmla="*/ 1548829 h 1610474"/>
              <a:gd name="connsiteX27" fmla="*/ 2213675 w 2830125"/>
              <a:gd name="connsiteY27" fmla="*/ 1559103 h 1610474"/>
              <a:gd name="connsiteX28" fmla="*/ 2830125 w 2830125"/>
              <a:gd name="connsiteY28" fmla="*/ 1569378 h 161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830125" h="1610474">
                <a:moveTo>
                  <a:pt x="450" y="0"/>
                </a:moveTo>
                <a:cubicBezTo>
                  <a:pt x="-2975" y="47946"/>
                  <a:pt x="12579" y="610884"/>
                  <a:pt x="66376" y="829638"/>
                </a:cubicBezTo>
                <a:cubicBezTo>
                  <a:pt x="120173" y="1048392"/>
                  <a:pt x="222727" y="1160411"/>
                  <a:pt x="323230" y="1312524"/>
                </a:cubicBezTo>
                <a:cubicBezTo>
                  <a:pt x="351548" y="1355384"/>
                  <a:pt x="404600" y="1375298"/>
                  <a:pt x="446520" y="1404991"/>
                </a:cubicBezTo>
                <a:cubicBezTo>
                  <a:pt x="486825" y="1433540"/>
                  <a:pt x="525919" y="1464531"/>
                  <a:pt x="569810" y="1487184"/>
                </a:cubicBezTo>
                <a:cubicBezTo>
                  <a:pt x="643225" y="1525076"/>
                  <a:pt x="775763" y="1578554"/>
                  <a:pt x="867761" y="1600200"/>
                </a:cubicBezTo>
                <a:cubicBezTo>
                  <a:pt x="891334" y="1605746"/>
                  <a:pt x="915707" y="1607049"/>
                  <a:pt x="939680" y="1610474"/>
                </a:cubicBezTo>
                <a:cubicBezTo>
                  <a:pt x="973927" y="1596775"/>
                  <a:pt x="1012204" y="1590530"/>
                  <a:pt x="1042421" y="1569378"/>
                </a:cubicBezTo>
                <a:cubicBezTo>
                  <a:pt x="1116066" y="1517827"/>
                  <a:pt x="1190549" y="1463938"/>
                  <a:pt x="1247904" y="1394717"/>
                </a:cubicBezTo>
                <a:cubicBezTo>
                  <a:pt x="1322979" y="1304109"/>
                  <a:pt x="1350156" y="1175538"/>
                  <a:pt x="1381468" y="1065944"/>
                </a:cubicBezTo>
                <a:cubicBezTo>
                  <a:pt x="1391529" y="915039"/>
                  <a:pt x="1408587" y="896433"/>
                  <a:pt x="1350646" y="747445"/>
                </a:cubicBezTo>
                <a:cubicBezTo>
                  <a:pt x="1340634" y="721700"/>
                  <a:pt x="1267652" y="718201"/>
                  <a:pt x="1258178" y="716622"/>
                </a:cubicBezTo>
                <a:cubicBezTo>
                  <a:pt x="1220506" y="723472"/>
                  <a:pt x="1177021" y="715932"/>
                  <a:pt x="1145163" y="737171"/>
                </a:cubicBezTo>
                <a:cubicBezTo>
                  <a:pt x="1127830" y="748727"/>
                  <a:pt x="1134889" y="777984"/>
                  <a:pt x="1134889" y="798816"/>
                </a:cubicBezTo>
                <a:cubicBezTo>
                  <a:pt x="1134889" y="877659"/>
                  <a:pt x="1131303" y="957506"/>
                  <a:pt x="1145163" y="1035121"/>
                </a:cubicBezTo>
                <a:cubicBezTo>
                  <a:pt x="1149018" y="1056708"/>
                  <a:pt x="1173361" y="1068757"/>
                  <a:pt x="1186259" y="1086492"/>
                </a:cubicBezTo>
                <a:cubicBezTo>
                  <a:pt x="1200784" y="1106465"/>
                  <a:pt x="1211284" y="1129386"/>
                  <a:pt x="1227356" y="1148137"/>
                </a:cubicBezTo>
                <a:cubicBezTo>
                  <a:pt x="1246079" y="1169981"/>
                  <a:pt x="1300321" y="1230853"/>
                  <a:pt x="1340372" y="1250879"/>
                </a:cubicBezTo>
                <a:cubicBezTo>
                  <a:pt x="1350058" y="1255722"/>
                  <a:pt x="1360920" y="1257728"/>
                  <a:pt x="1371194" y="1261153"/>
                </a:cubicBezTo>
                <a:cubicBezTo>
                  <a:pt x="1409012" y="1298969"/>
                  <a:pt x="1374700" y="1270055"/>
                  <a:pt x="1443113" y="1302249"/>
                </a:cubicBezTo>
                <a:cubicBezTo>
                  <a:pt x="1484687" y="1321813"/>
                  <a:pt x="1525306" y="1343346"/>
                  <a:pt x="1566403" y="1363894"/>
                </a:cubicBezTo>
                <a:cubicBezTo>
                  <a:pt x="1593801" y="1377593"/>
                  <a:pt x="1619536" y="1395305"/>
                  <a:pt x="1648596" y="1404991"/>
                </a:cubicBezTo>
                <a:cubicBezTo>
                  <a:pt x="1679419" y="1415265"/>
                  <a:pt x="1710053" y="1426122"/>
                  <a:pt x="1741064" y="1435813"/>
                </a:cubicBezTo>
                <a:cubicBezTo>
                  <a:pt x="1764861" y="1443250"/>
                  <a:pt x="1789638" y="1447608"/>
                  <a:pt x="1812983" y="1456362"/>
                </a:cubicBezTo>
                <a:cubicBezTo>
                  <a:pt x="1844565" y="1468205"/>
                  <a:pt x="1873868" y="1485615"/>
                  <a:pt x="1905450" y="1497458"/>
                </a:cubicBezTo>
                <a:cubicBezTo>
                  <a:pt x="1927150" y="1505596"/>
                  <a:pt x="2040822" y="1534807"/>
                  <a:pt x="2059563" y="1538555"/>
                </a:cubicBezTo>
                <a:cubicBezTo>
                  <a:pt x="2083309" y="1543304"/>
                  <a:pt x="2107478" y="1545629"/>
                  <a:pt x="2131482" y="1548829"/>
                </a:cubicBezTo>
                <a:cubicBezTo>
                  <a:pt x="2158851" y="1552478"/>
                  <a:pt x="2186160" y="1556810"/>
                  <a:pt x="2213675" y="1559103"/>
                </a:cubicBezTo>
                <a:cubicBezTo>
                  <a:pt x="2449772" y="1578778"/>
                  <a:pt x="2539119" y="1569378"/>
                  <a:pt x="2830125" y="1569378"/>
                </a:cubicBezTo>
              </a:path>
            </a:pathLst>
          </a:cu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5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89" name="자유형: 도형 88">
            <a:extLst>
              <a:ext uri="{FF2B5EF4-FFF2-40B4-BE49-F238E27FC236}">
                <a16:creationId xmlns:a16="http://schemas.microsoft.com/office/drawing/2014/main" id="{7A85C3B5-0175-4297-98BB-AC44F998407F}"/>
              </a:ext>
            </a:extLst>
          </p:cNvPr>
          <p:cNvSpPr/>
          <p:nvPr/>
        </p:nvSpPr>
        <p:spPr>
          <a:xfrm rot="21084537" flipH="1">
            <a:off x="1840530" y="5488364"/>
            <a:ext cx="1360640" cy="595984"/>
          </a:xfrm>
          <a:custGeom>
            <a:avLst/>
            <a:gdLst>
              <a:gd name="connsiteX0" fmla="*/ 16582 w 2770057"/>
              <a:gd name="connsiteY0" fmla="*/ 0 h 924674"/>
              <a:gd name="connsiteX1" fmla="*/ 6308 w 2770057"/>
              <a:gd name="connsiteY1" fmla="*/ 143838 h 924674"/>
              <a:gd name="connsiteX2" fmla="*/ 263162 w 2770057"/>
              <a:gd name="connsiteY2" fmla="*/ 626724 h 924674"/>
              <a:gd name="connsiteX3" fmla="*/ 386452 w 2770057"/>
              <a:gd name="connsiteY3" fmla="*/ 719191 h 924674"/>
              <a:gd name="connsiteX4" fmla="*/ 509742 w 2770057"/>
              <a:gd name="connsiteY4" fmla="*/ 801384 h 924674"/>
              <a:gd name="connsiteX5" fmla="*/ 807693 w 2770057"/>
              <a:gd name="connsiteY5" fmla="*/ 914400 h 924674"/>
              <a:gd name="connsiteX6" fmla="*/ 879612 w 2770057"/>
              <a:gd name="connsiteY6" fmla="*/ 924674 h 924674"/>
              <a:gd name="connsiteX7" fmla="*/ 982353 w 2770057"/>
              <a:gd name="connsiteY7" fmla="*/ 883578 h 924674"/>
              <a:gd name="connsiteX8" fmla="*/ 1187836 w 2770057"/>
              <a:gd name="connsiteY8" fmla="*/ 708917 h 924674"/>
              <a:gd name="connsiteX9" fmla="*/ 1321400 w 2770057"/>
              <a:gd name="connsiteY9" fmla="*/ 380144 h 924674"/>
              <a:gd name="connsiteX10" fmla="*/ 1290578 w 2770057"/>
              <a:gd name="connsiteY10" fmla="*/ 61645 h 924674"/>
              <a:gd name="connsiteX11" fmla="*/ 1198110 w 2770057"/>
              <a:gd name="connsiteY11" fmla="*/ 30822 h 924674"/>
              <a:gd name="connsiteX12" fmla="*/ 1085095 w 2770057"/>
              <a:gd name="connsiteY12" fmla="*/ 51371 h 924674"/>
              <a:gd name="connsiteX13" fmla="*/ 1074821 w 2770057"/>
              <a:gd name="connsiteY13" fmla="*/ 113016 h 924674"/>
              <a:gd name="connsiteX14" fmla="*/ 1085095 w 2770057"/>
              <a:gd name="connsiteY14" fmla="*/ 349321 h 924674"/>
              <a:gd name="connsiteX15" fmla="*/ 1126191 w 2770057"/>
              <a:gd name="connsiteY15" fmla="*/ 400692 h 924674"/>
              <a:gd name="connsiteX16" fmla="*/ 1167288 w 2770057"/>
              <a:gd name="connsiteY16" fmla="*/ 462337 h 924674"/>
              <a:gd name="connsiteX17" fmla="*/ 1280304 w 2770057"/>
              <a:gd name="connsiteY17" fmla="*/ 565079 h 924674"/>
              <a:gd name="connsiteX18" fmla="*/ 1311126 w 2770057"/>
              <a:gd name="connsiteY18" fmla="*/ 575353 h 924674"/>
              <a:gd name="connsiteX19" fmla="*/ 1383045 w 2770057"/>
              <a:gd name="connsiteY19" fmla="*/ 616449 h 924674"/>
              <a:gd name="connsiteX20" fmla="*/ 1506335 w 2770057"/>
              <a:gd name="connsiteY20" fmla="*/ 678094 h 924674"/>
              <a:gd name="connsiteX21" fmla="*/ 1588528 w 2770057"/>
              <a:gd name="connsiteY21" fmla="*/ 719191 h 924674"/>
              <a:gd name="connsiteX22" fmla="*/ 1680996 w 2770057"/>
              <a:gd name="connsiteY22" fmla="*/ 750013 h 924674"/>
              <a:gd name="connsiteX23" fmla="*/ 1752915 w 2770057"/>
              <a:gd name="connsiteY23" fmla="*/ 770562 h 924674"/>
              <a:gd name="connsiteX24" fmla="*/ 1845382 w 2770057"/>
              <a:gd name="connsiteY24" fmla="*/ 811658 h 924674"/>
              <a:gd name="connsiteX25" fmla="*/ 1999495 w 2770057"/>
              <a:gd name="connsiteY25" fmla="*/ 852755 h 924674"/>
              <a:gd name="connsiteX26" fmla="*/ 2071414 w 2770057"/>
              <a:gd name="connsiteY26" fmla="*/ 863029 h 924674"/>
              <a:gd name="connsiteX27" fmla="*/ 2153607 w 2770057"/>
              <a:gd name="connsiteY27" fmla="*/ 873303 h 924674"/>
              <a:gd name="connsiteX28" fmla="*/ 2770057 w 2770057"/>
              <a:gd name="connsiteY28" fmla="*/ 883578 h 924674"/>
              <a:gd name="connsiteX0" fmla="*/ 450 w 2830125"/>
              <a:gd name="connsiteY0" fmla="*/ 0 h 1610474"/>
              <a:gd name="connsiteX1" fmla="*/ 66376 w 2830125"/>
              <a:gd name="connsiteY1" fmla="*/ 829638 h 1610474"/>
              <a:gd name="connsiteX2" fmla="*/ 323230 w 2830125"/>
              <a:gd name="connsiteY2" fmla="*/ 1312524 h 1610474"/>
              <a:gd name="connsiteX3" fmla="*/ 446520 w 2830125"/>
              <a:gd name="connsiteY3" fmla="*/ 1404991 h 1610474"/>
              <a:gd name="connsiteX4" fmla="*/ 569810 w 2830125"/>
              <a:gd name="connsiteY4" fmla="*/ 1487184 h 1610474"/>
              <a:gd name="connsiteX5" fmla="*/ 867761 w 2830125"/>
              <a:gd name="connsiteY5" fmla="*/ 1600200 h 1610474"/>
              <a:gd name="connsiteX6" fmla="*/ 939680 w 2830125"/>
              <a:gd name="connsiteY6" fmla="*/ 1610474 h 1610474"/>
              <a:gd name="connsiteX7" fmla="*/ 1042421 w 2830125"/>
              <a:gd name="connsiteY7" fmla="*/ 1569378 h 1610474"/>
              <a:gd name="connsiteX8" fmla="*/ 1247904 w 2830125"/>
              <a:gd name="connsiteY8" fmla="*/ 1394717 h 1610474"/>
              <a:gd name="connsiteX9" fmla="*/ 1381468 w 2830125"/>
              <a:gd name="connsiteY9" fmla="*/ 1065944 h 1610474"/>
              <a:gd name="connsiteX10" fmla="*/ 1350646 w 2830125"/>
              <a:gd name="connsiteY10" fmla="*/ 747445 h 1610474"/>
              <a:gd name="connsiteX11" fmla="*/ 1258178 w 2830125"/>
              <a:gd name="connsiteY11" fmla="*/ 716622 h 1610474"/>
              <a:gd name="connsiteX12" fmla="*/ 1145163 w 2830125"/>
              <a:gd name="connsiteY12" fmla="*/ 737171 h 1610474"/>
              <a:gd name="connsiteX13" fmla="*/ 1134889 w 2830125"/>
              <a:gd name="connsiteY13" fmla="*/ 798816 h 1610474"/>
              <a:gd name="connsiteX14" fmla="*/ 1145163 w 2830125"/>
              <a:gd name="connsiteY14" fmla="*/ 1035121 h 1610474"/>
              <a:gd name="connsiteX15" fmla="*/ 1186259 w 2830125"/>
              <a:gd name="connsiteY15" fmla="*/ 1086492 h 1610474"/>
              <a:gd name="connsiteX16" fmla="*/ 1227356 w 2830125"/>
              <a:gd name="connsiteY16" fmla="*/ 1148137 h 1610474"/>
              <a:gd name="connsiteX17" fmla="*/ 1340372 w 2830125"/>
              <a:gd name="connsiteY17" fmla="*/ 1250879 h 1610474"/>
              <a:gd name="connsiteX18" fmla="*/ 1371194 w 2830125"/>
              <a:gd name="connsiteY18" fmla="*/ 1261153 h 1610474"/>
              <a:gd name="connsiteX19" fmla="*/ 1443113 w 2830125"/>
              <a:gd name="connsiteY19" fmla="*/ 1302249 h 1610474"/>
              <a:gd name="connsiteX20" fmla="*/ 1566403 w 2830125"/>
              <a:gd name="connsiteY20" fmla="*/ 1363894 h 1610474"/>
              <a:gd name="connsiteX21" fmla="*/ 1648596 w 2830125"/>
              <a:gd name="connsiteY21" fmla="*/ 1404991 h 1610474"/>
              <a:gd name="connsiteX22" fmla="*/ 1741064 w 2830125"/>
              <a:gd name="connsiteY22" fmla="*/ 1435813 h 1610474"/>
              <a:gd name="connsiteX23" fmla="*/ 1812983 w 2830125"/>
              <a:gd name="connsiteY23" fmla="*/ 1456362 h 1610474"/>
              <a:gd name="connsiteX24" fmla="*/ 1905450 w 2830125"/>
              <a:gd name="connsiteY24" fmla="*/ 1497458 h 1610474"/>
              <a:gd name="connsiteX25" fmla="*/ 2059563 w 2830125"/>
              <a:gd name="connsiteY25" fmla="*/ 1538555 h 1610474"/>
              <a:gd name="connsiteX26" fmla="*/ 2131482 w 2830125"/>
              <a:gd name="connsiteY26" fmla="*/ 1548829 h 1610474"/>
              <a:gd name="connsiteX27" fmla="*/ 2213675 w 2830125"/>
              <a:gd name="connsiteY27" fmla="*/ 1559103 h 1610474"/>
              <a:gd name="connsiteX28" fmla="*/ 2830125 w 2830125"/>
              <a:gd name="connsiteY28" fmla="*/ 1569378 h 161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830125" h="1610474">
                <a:moveTo>
                  <a:pt x="450" y="0"/>
                </a:moveTo>
                <a:cubicBezTo>
                  <a:pt x="-2975" y="47946"/>
                  <a:pt x="12579" y="610884"/>
                  <a:pt x="66376" y="829638"/>
                </a:cubicBezTo>
                <a:cubicBezTo>
                  <a:pt x="120173" y="1048392"/>
                  <a:pt x="222727" y="1160411"/>
                  <a:pt x="323230" y="1312524"/>
                </a:cubicBezTo>
                <a:cubicBezTo>
                  <a:pt x="351548" y="1355384"/>
                  <a:pt x="404600" y="1375298"/>
                  <a:pt x="446520" y="1404991"/>
                </a:cubicBezTo>
                <a:cubicBezTo>
                  <a:pt x="486825" y="1433540"/>
                  <a:pt x="525919" y="1464531"/>
                  <a:pt x="569810" y="1487184"/>
                </a:cubicBezTo>
                <a:cubicBezTo>
                  <a:pt x="643225" y="1525076"/>
                  <a:pt x="775763" y="1578554"/>
                  <a:pt x="867761" y="1600200"/>
                </a:cubicBezTo>
                <a:cubicBezTo>
                  <a:pt x="891334" y="1605746"/>
                  <a:pt x="915707" y="1607049"/>
                  <a:pt x="939680" y="1610474"/>
                </a:cubicBezTo>
                <a:cubicBezTo>
                  <a:pt x="973927" y="1596775"/>
                  <a:pt x="1012204" y="1590530"/>
                  <a:pt x="1042421" y="1569378"/>
                </a:cubicBezTo>
                <a:cubicBezTo>
                  <a:pt x="1116066" y="1517827"/>
                  <a:pt x="1190549" y="1463938"/>
                  <a:pt x="1247904" y="1394717"/>
                </a:cubicBezTo>
                <a:cubicBezTo>
                  <a:pt x="1322979" y="1304109"/>
                  <a:pt x="1350156" y="1175538"/>
                  <a:pt x="1381468" y="1065944"/>
                </a:cubicBezTo>
                <a:cubicBezTo>
                  <a:pt x="1391529" y="915039"/>
                  <a:pt x="1408587" y="896433"/>
                  <a:pt x="1350646" y="747445"/>
                </a:cubicBezTo>
                <a:cubicBezTo>
                  <a:pt x="1340634" y="721700"/>
                  <a:pt x="1267652" y="718201"/>
                  <a:pt x="1258178" y="716622"/>
                </a:cubicBezTo>
                <a:cubicBezTo>
                  <a:pt x="1220506" y="723472"/>
                  <a:pt x="1177021" y="715932"/>
                  <a:pt x="1145163" y="737171"/>
                </a:cubicBezTo>
                <a:cubicBezTo>
                  <a:pt x="1127830" y="748727"/>
                  <a:pt x="1134889" y="777984"/>
                  <a:pt x="1134889" y="798816"/>
                </a:cubicBezTo>
                <a:cubicBezTo>
                  <a:pt x="1134889" y="877659"/>
                  <a:pt x="1131303" y="957506"/>
                  <a:pt x="1145163" y="1035121"/>
                </a:cubicBezTo>
                <a:cubicBezTo>
                  <a:pt x="1149018" y="1056708"/>
                  <a:pt x="1173361" y="1068757"/>
                  <a:pt x="1186259" y="1086492"/>
                </a:cubicBezTo>
                <a:cubicBezTo>
                  <a:pt x="1200784" y="1106465"/>
                  <a:pt x="1211284" y="1129386"/>
                  <a:pt x="1227356" y="1148137"/>
                </a:cubicBezTo>
                <a:cubicBezTo>
                  <a:pt x="1246079" y="1169981"/>
                  <a:pt x="1300321" y="1230853"/>
                  <a:pt x="1340372" y="1250879"/>
                </a:cubicBezTo>
                <a:cubicBezTo>
                  <a:pt x="1350058" y="1255722"/>
                  <a:pt x="1360920" y="1257728"/>
                  <a:pt x="1371194" y="1261153"/>
                </a:cubicBezTo>
                <a:cubicBezTo>
                  <a:pt x="1409012" y="1298969"/>
                  <a:pt x="1374700" y="1270055"/>
                  <a:pt x="1443113" y="1302249"/>
                </a:cubicBezTo>
                <a:cubicBezTo>
                  <a:pt x="1484687" y="1321813"/>
                  <a:pt x="1525306" y="1343346"/>
                  <a:pt x="1566403" y="1363894"/>
                </a:cubicBezTo>
                <a:cubicBezTo>
                  <a:pt x="1593801" y="1377593"/>
                  <a:pt x="1619536" y="1395305"/>
                  <a:pt x="1648596" y="1404991"/>
                </a:cubicBezTo>
                <a:cubicBezTo>
                  <a:pt x="1679419" y="1415265"/>
                  <a:pt x="1710053" y="1426122"/>
                  <a:pt x="1741064" y="1435813"/>
                </a:cubicBezTo>
                <a:cubicBezTo>
                  <a:pt x="1764861" y="1443250"/>
                  <a:pt x="1789638" y="1447608"/>
                  <a:pt x="1812983" y="1456362"/>
                </a:cubicBezTo>
                <a:cubicBezTo>
                  <a:pt x="1844565" y="1468205"/>
                  <a:pt x="1873868" y="1485615"/>
                  <a:pt x="1905450" y="1497458"/>
                </a:cubicBezTo>
                <a:cubicBezTo>
                  <a:pt x="1927150" y="1505596"/>
                  <a:pt x="2040822" y="1534807"/>
                  <a:pt x="2059563" y="1538555"/>
                </a:cubicBezTo>
                <a:cubicBezTo>
                  <a:pt x="2083309" y="1543304"/>
                  <a:pt x="2107478" y="1545629"/>
                  <a:pt x="2131482" y="1548829"/>
                </a:cubicBezTo>
                <a:cubicBezTo>
                  <a:pt x="2158851" y="1552478"/>
                  <a:pt x="2186160" y="1556810"/>
                  <a:pt x="2213675" y="1559103"/>
                </a:cubicBezTo>
                <a:cubicBezTo>
                  <a:pt x="2449772" y="1578778"/>
                  <a:pt x="2539119" y="1569378"/>
                  <a:pt x="2830125" y="1569378"/>
                </a:cubicBezTo>
              </a:path>
            </a:pathLst>
          </a:cu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5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86" name="자유형: 도형 85">
            <a:extLst>
              <a:ext uri="{FF2B5EF4-FFF2-40B4-BE49-F238E27FC236}">
                <a16:creationId xmlns:a16="http://schemas.microsoft.com/office/drawing/2014/main" id="{2005C35F-6BC6-4C2D-8A7F-060E766F21EF}"/>
              </a:ext>
            </a:extLst>
          </p:cNvPr>
          <p:cNvSpPr/>
          <p:nvPr/>
        </p:nvSpPr>
        <p:spPr>
          <a:xfrm>
            <a:off x="2074138" y="4196088"/>
            <a:ext cx="1047337" cy="595984"/>
          </a:xfrm>
          <a:custGeom>
            <a:avLst/>
            <a:gdLst>
              <a:gd name="connsiteX0" fmla="*/ 16582 w 2770057"/>
              <a:gd name="connsiteY0" fmla="*/ 0 h 924674"/>
              <a:gd name="connsiteX1" fmla="*/ 6308 w 2770057"/>
              <a:gd name="connsiteY1" fmla="*/ 143838 h 924674"/>
              <a:gd name="connsiteX2" fmla="*/ 263162 w 2770057"/>
              <a:gd name="connsiteY2" fmla="*/ 626724 h 924674"/>
              <a:gd name="connsiteX3" fmla="*/ 386452 w 2770057"/>
              <a:gd name="connsiteY3" fmla="*/ 719191 h 924674"/>
              <a:gd name="connsiteX4" fmla="*/ 509742 w 2770057"/>
              <a:gd name="connsiteY4" fmla="*/ 801384 h 924674"/>
              <a:gd name="connsiteX5" fmla="*/ 807693 w 2770057"/>
              <a:gd name="connsiteY5" fmla="*/ 914400 h 924674"/>
              <a:gd name="connsiteX6" fmla="*/ 879612 w 2770057"/>
              <a:gd name="connsiteY6" fmla="*/ 924674 h 924674"/>
              <a:gd name="connsiteX7" fmla="*/ 982353 w 2770057"/>
              <a:gd name="connsiteY7" fmla="*/ 883578 h 924674"/>
              <a:gd name="connsiteX8" fmla="*/ 1187836 w 2770057"/>
              <a:gd name="connsiteY8" fmla="*/ 708917 h 924674"/>
              <a:gd name="connsiteX9" fmla="*/ 1321400 w 2770057"/>
              <a:gd name="connsiteY9" fmla="*/ 380144 h 924674"/>
              <a:gd name="connsiteX10" fmla="*/ 1290578 w 2770057"/>
              <a:gd name="connsiteY10" fmla="*/ 61645 h 924674"/>
              <a:gd name="connsiteX11" fmla="*/ 1198110 w 2770057"/>
              <a:gd name="connsiteY11" fmla="*/ 30822 h 924674"/>
              <a:gd name="connsiteX12" fmla="*/ 1085095 w 2770057"/>
              <a:gd name="connsiteY12" fmla="*/ 51371 h 924674"/>
              <a:gd name="connsiteX13" fmla="*/ 1074821 w 2770057"/>
              <a:gd name="connsiteY13" fmla="*/ 113016 h 924674"/>
              <a:gd name="connsiteX14" fmla="*/ 1085095 w 2770057"/>
              <a:gd name="connsiteY14" fmla="*/ 349321 h 924674"/>
              <a:gd name="connsiteX15" fmla="*/ 1126191 w 2770057"/>
              <a:gd name="connsiteY15" fmla="*/ 400692 h 924674"/>
              <a:gd name="connsiteX16" fmla="*/ 1167288 w 2770057"/>
              <a:gd name="connsiteY16" fmla="*/ 462337 h 924674"/>
              <a:gd name="connsiteX17" fmla="*/ 1280304 w 2770057"/>
              <a:gd name="connsiteY17" fmla="*/ 565079 h 924674"/>
              <a:gd name="connsiteX18" fmla="*/ 1311126 w 2770057"/>
              <a:gd name="connsiteY18" fmla="*/ 575353 h 924674"/>
              <a:gd name="connsiteX19" fmla="*/ 1383045 w 2770057"/>
              <a:gd name="connsiteY19" fmla="*/ 616449 h 924674"/>
              <a:gd name="connsiteX20" fmla="*/ 1506335 w 2770057"/>
              <a:gd name="connsiteY20" fmla="*/ 678094 h 924674"/>
              <a:gd name="connsiteX21" fmla="*/ 1588528 w 2770057"/>
              <a:gd name="connsiteY21" fmla="*/ 719191 h 924674"/>
              <a:gd name="connsiteX22" fmla="*/ 1680996 w 2770057"/>
              <a:gd name="connsiteY22" fmla="*/ 750013 h 924674"/>
              <a:gd name="connsiteX23" fmla="*/ 1752915 w 2770057"/>
              <a:gd name="connsiteY23" fmla="*/ 770562 h 924674"/>
              <a:gd name="connsiteX24" fmla="*/ 1845382 w 2770057"/>
              <a:gd name="connsiteY24" fmla="*/ 811658 h 924674"/>
              <a:gd name="connsiteX25" fmla="*/ 1999495 w 2770057"/>
              <a:gd name="connsiteY25" fmla="*/ 852755 h 924674"/>
              <a:gd name="connsiteX26" fmla="*/ 2071414 w 2770057"/>
              <a:gd name="connsiteY26" fmla="*/ 863029 h 924674"/>
              <a:gd name="connsiteX27" fmla="*/ 2153607 w 2770057"/>
              <a:gd name="connsiteY27" fmla="*/ 873303 h 924674"/>
              <a:gd name="connsiteX28" fmla="*/ 2770057 w 2770057"/>
              <a:gd name="connsiteY28" fmla="*/ 883578 h 924674"/>
              <a:gd name="connsiteX0" fmla="*/ 450 w 2830125"/>
              <a:gd name="connsiteY0" fmla="*/ 0 h 1610474"/>
              <a:gd name="connsiteX1" fmla="*/ 66376 w 2830125"/>
              <a:gd name="connsiteY1" fmla="*/ 829638 h 1610474"/>
              <a:gd name="connsiteX2" fmla="*/ 323230 w 2830125"/>
              <a:gd name="connsiteY2" fmla="*/ 1312524 h 1610474"/>
              <a:gd name="connsiteX3" fmla="*/ 446520 w 2830125"/>
              <a:gd name="connsiteY3" fmla="*/ 1404991 h 1610474"/>
              <a:gd name="connsiteX4" fmla="*/ 569810 w 2830125"/>
              <a:gd name="connsiteY4" fmla="*/ 1487184 h 1610474"/>
              <a:gd name="connsiteX5" fmla="*/ 867761 w 2830125"/>
              <a:gd name="connsiteY5" fmla="*/ 1600200 h 1610474"/>
              <a:gd name="connsiteX6" fmla="*/ 939680 w 2830125"/>
              <a:gd name="connsiteY6" fmla="*/ 1610474 h 1610474"/>
              <a:gd name="connsiteX7" fmla="*/ 1042421 w 2830125"/>
              <a:gd name="connsiteY7" fmla="*/ 1569378 h 1610474"/>
              <a:gd name="connsiteX8" fmla="*/ 1247904 w 2830125"/>
              <a:gd name="connsiteY8" fmla="*/ 1394717 h 1610474"/>
              <a:gd name="connsiteX9" fmla="*/ 1381468 w 2830125"/>
              <a:gd name="connsiteY9" fmla="*/ 1065944 h 1610474"/>
              <a:gd name="connsiteX10" fmla="*/ 1350646 w 2830125"/>
              <a:gd name="connsiteY10" fmla="*/ 747445 h 1610474"/>
              <a:gd name="connsiteX11" fmla="*/ 1258178 w 2830125"/>
              <a:gd name="connsiteY11" fmla="*/ 716622 h 1610474"/>
              <a:gd name="connsiteX12" fmla="*/ 1145163 w 2830125"/>
              <a:gd name="connsiteY12" fmla="*/ 737171 h 1610474"/>
              <a:gd name="connsiteX13" fmla="*/ 1134889 w 2830125"/>
              <a:gd name="connsiteY13" fmla="*/ 798816 h 1610474"/>
              <a:gd name="connsiteX14" fmla="*/ 1145163 w 2830125"/>
              <a:gd name="connsiteY14" fmla="*/ 1035121 h 1610474"/>
              <a:gd name="connsiteX15" fmla="*/ 1186259 w 2830125"/>
              <a:gd name="connsiteY15" fmla="*/ 1086492 h 1610474"/>
              <a:gd name="connsiteX16" fmla="*/ 1227356 w 2830125"/>
              <a:gd name="connsiteY16" fmla="*/ 1148137 h 1610474"/>
              <a:gd name="connsiteX17" fmla="*/ 1340372 w 2830125"/>
              <a:gd name="connsiteY17" fmla="*/ 1250879 h 1610474"/>
              <a:gd name="connsiteX18" fmla="*/ 1371194 w 2830125"/>
              <a:gd name="connsiteY18" fmla="*/ 1261153 h 1610474"/>
              <a:gd name="connsiteX19" fmla="*/ 1443113 w 2830125"/>
              <a:gd name="connsiteY19" fmla="*/ 1302249 h 1610474"/>
              <a:gd name="connsiteX20" fmla="*/ 1566403 w 2830125"/>
              <a:gd name="connsiteY20" fmla="*/ 1363894 h 1610474"/>
              <a:gd name="connsiteX21" fmla="*/ 1648596 w 2830125"/>
              <a:gd name="connsiteY21" fmla="*/ 1404991 h 1610474"/>
              <a:gd name="connsiteX22" fmla="*/ 1741064 w 2830125"/>
              <a:gd name="connsiteY22" fmla="*/ 1435813 h 1610474"/>
              <a:gd name="connsiteX23" fmla="*/ 1812983 w 2830125"/>
              <a:gd name="connsiteY23" fmla="*/ 1456362 h 1610474"/>
              <a:gd name="connsiteX24" fmla="*/ 1905450 w 2830125"/>
              <a:gd name="connsiteY24" fmla="*/ 1497458 h 1610474"/>
              <a:gd name="connsiteX25" fmla="*/ 2059563 w 2830125"/>
              <a:gd name="connsiteY25" fmla="*/ 1538555 h 1610474"/>
              <a:gd name="connsiteX26" fmla="*/ 2131482 w 2830125"/>
              <a:gd name="connsiteY26" fmla="*/ 1548829 h 1610474"/>
              <a:gd name="connsiteX27" fmla="*/ 2213675 w 2830125"/>
              <a:gd name="connsiteY27" fmla="*/ 1559103 h 1610474"/>
              <a:gd name="connsiteX28" fmla="*/ 2830125 w 2830125"/>
              <a:gd name="connsiteY28" fmla="*/ 1569378 h 161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830125" h="1610474">
                <a:moveTo>
                  <a:pt x="450" y="0"/>
                </a:moveTo>
                <a:cubicBezTo>
                  <a:pt x="-2975" y="47946"/>
                  <a:pt x="12579" y="610884"/>
                  <a:pt x="66376" y="829638"/>
                </a:cubicBezTo>
                <a:cubicBezTo>
                  <a:pt x="120173" y="1048392"/>
                  <a:pt x="222727" y="1160411"/>
                  <a:pt x="323230" y="1312524"/>
                </a:cubicBezTo>
                <a:cubicBezTo>
                  <a:pt x="351548" y="1355384"/>
                  <a:pt x="404600" y="1375298"/>
                  <a:pt x="446520" y="1404991"/>
                </a:cubicBezTo>
                <a:cubicBezTo>
                  <a:pt x="486825" y="1433540"/>
                  <a:pt x="525919" y="1464531"/>
                  <a:pt x="569810" y="1487184"/>
                </a:cubicBezTo>
                <a:cubicBezTo>
                  <a:pt x="643225" y="1525076"/>
                  <a:pt x="775763" y="1578554"/>
                  <a:pt x="867761" y="1600200"/>
                </a:cubicBezTo>
                <a:cubicBezTo>
                  <a:pt x="891334" y="1605746"/>
                  <a:pt x="915707" y="1607049"/>
                  <a:pt x="939680" y="1610474"/>
                </a:cubicBezTo>
                <a:cubicBezTo>
                  <a:pt x="973927" y="1596775"/>
                  <a:pt x="1012204" y="1590530"/>
                  <a:pt x="1042421" y="1569378"/>
                </a:cubicBezTo>
                <a:cubicBezTo>
                  <a:pt x="1116066" y="1517827"/>
                  <a:pt x="1190549" y="1463938"/>
                  <a:pt x="1247904" y="1394717"/>
                </a:cubicBezTo>
                <a:cubicBezTo>
                  <a:pt x="1322979" y="1304109"/>
                  <a:pt x="1350156" y="1175538"/>
                  <a:pt x="1381468" y="1065944"/>
                </a:cubicBezTo>
                <a:cubicBezTo>
                  <a:pt x="1391529" y="915039"/>
                  <a:pt x="1408587" y="896433"/>
                  <a:pt x="1350646" y="747445"/>
                </a:cubicBezTo>
                <a:cubicBezTo>
                  <a:pt x="1340634" y="721700"/>
                  <a:pt x="1267652" y="718201"/>
                  <a:pt x="1258178" y="716622"/>
                </a:cubicBezTo>
                <a:cubicBezTo>
                  <a:pt x="1220506" y="723472"/>
                  <a:pt x="1177021" y="715932"/>
                  <a:pt x="1145163" y="737171"/>
                </a:cubicBezTo>
                <a:cubicBezTo>
                  <a:pt x="1127830" y="748727"/>
                  <a:pt x="1134889" y="777984"/>
                  <a:pt x="1134889" y="798816"/>
                </a:cubicBezTo>
                <a:cubicBezTo>
                  <a:pt x="1134889" y="877659"/>
                  <a:pt x="1131303" y="957506"/>
                  <a:pt x="1145163" y="1035121"/>
                </a:cubicBezTo>
                <a:cubicBezTo>
                  <a:pt x="1149018" y="1056708"/>
                  <a:pt x="1173361" y="1068757"/>
                  <a:pt x="1186259" y="1086492"/>
                </a:cubicBezTo>
                <a:cubicBezTo>
                  <a:pt x="1200784" y="1106465"/>
                  <a:pt x="1211284" y="1129386"/>
                  <a:pt x="1227356" y="1148137"/>
                </a:cubicBezTo>
                <a:cubicBezTo>
                  <a:pt x="1246079" y="1169981"/>
                  <a:pt x="1300321" y="1230853"/>
                  <a:pt x="1340372" y="1250879"/>
                </a:cubicBezTo>
                <a:cubicBezTo>
                  <a:pt x="1350058" y="1255722"/>
                  <a:pt x="1360920" y="1257728"/>
                  <a:pt x="1371194" y="1261153"/>
                </a:cubicBezTo>
                <a:cubicBezTo>
                  <a:pt x="1409012" y="1298969"/>
                  <a:pt x="1374700" y="1270055"/>
                  <a:pt x="1443113" y="1302249"/>
                </a:cubicBezTo>
                <a:cubicBezTo>
                  <a:pt x="1484687" y="1321813"/>
                  <a:pt x="1525306" y="1343346"/>
                  <a:pt x="1566403" y="1363894"/>
                </a:cubicBezTo>
                <a:cubicBezTo>
                  <a:pt x="1593801" y="1377593"/>
                  <a:pt x="1619536" y="1395305"/>
                  <a:pt x="1648596" y="1404991"/>
                </a:cubicBezTo>
                <a:cubicBezTo>
                  <a:pt x="1679419" y="1415265"/>
                  <a:pt x="1710053" y="1426122"/>
                  <a:pt x="1741064" y="1435813"/>
                </a:cubicBezTo>
                <a:cubicBezTo>
                  <a:pt x="1764861" y="1443250"/>
                  <a:pt x="1789638" y="1447608"/>
                  <a:pt x="1812983" y="1456362"/>
                </a:cubicBezTo>
                <a:cubicBezTo>
                  <a:pt x="1844565" y="1468205"/>
                  <a:pt x="1873868" y="1485615"/>
                  <a:pt x="1905450" y="1497458"/>
                </a:cubicBezTo>
                <a:cubicBezTo>
                  <a:pt x="1927150" y="1505596"/>
                  <a:pt x="2040822" y="1534807"/>
                  <a:pt x="2059563" y="1538555"/>
                </a:cubicBezTo>
                <a:cubicBezTo>
                  <a:pt x="2083309" y="1543304"/>
                  <a:pt x="2107478" y="1545629"/>
                  <a:pt x="2131482" y="1548829"/>
                </a:cubicBezTo>
                <a:cubicBezTo>
                  <a:pt x="2158851" y="1552478"/>
                  <a:pt x="2186160" y="1556810"/>
                  <a:pt x="2213675" y="1559103"/>
                </a:cubicBezTo>
                <a:cubicBezTo>
                  <a:pt x="2449772" y="1578778"/>
                  <a:pt x="2539119" y="1569378"/>
                  <a:pt x="2830125" y="1569378"/>
                </a:cubicBezTo>
              </a:path>
            </a:pathLst>
          </a:cu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5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94CFF5E2-CB1A-4351-9765-3A964A679979}"/>
              </a:ext>
            </a:extLst>
          </p:cNvPr>
          <p:cNvGrpSpPr/>
          <p:nvPr/>
        </p:nvGrpSpPr>
        <p:grpSpPr>
          <a:xfrm>
            <a:off x="627575" y="72507"/>
            <a:ext cx="5812664" cy="1155529"/>
            <a:chOff x="906975" y="15240"/>
            <a:chExt cx="5812664" cy="1155529"/>
          </a:xfrm>
        </p:grpSpPr>
        <p:pic>
          <p:nvPicPr>
            <p:cNvPr id="36" name="그림 35">
              <a:extLst>
                <a:ext uri="{FF2B5EF4-FFF2-40B4-BE49-F238E27FC236}">
                  <a16:creationId xmlns:a16="http://schemas.microsoft.com/office/drawing/2014/main" id="{91D3CD73-AE35-4BD6-9A53-98CB130E25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29955"/>
            <a:stretch>
              <a:fillRect/>
            </a:stretch>
          </p:blipFill>
          <p:spPr>
            <a:xfrm rot="157938">
              <a:off x="1586460" y="178897"/>
              <a:ext cx="5133179" cy="991872"/>
            </a:xfrm>
            <a:custGeom>
              <a:avLst/>
              <a:gdLst>
                <a:gd name="connsiteX0" fmla="*/ 0 w 4748570"/>
                <a:gd name="connsiteY0" fmla="*/ 0 h 1347333"/>
                <a:gd name="connsiteX1" fmla="*/ 4748570 w 4748570"/>
                <a:gd name="connsiteY1" fmla="*/ 0 h 1347333"/>
                <a:gd name="connsiteX2" fmla="*/ 4748570 w 4748570"/>
                <a:gd name="connsiteY2" fmla="*/ 1347333 h 1347333"/>
                <a:gd name="connsiteX3" fmla="*/ 0 w 4748570"/>
                <a:gd name="connsiteY3" fmla="*/ 1347333 h 134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8570" h="1347333">
                  <a:moveTo>
                    <a:pt x="0" y="0"/>
                  </a:moveTo>
                  <a:lnTo>
                    <a:pt x="4748570" y="0"/>
                  </a:lnTo>
                  <a:lnTo>
                    <a:pt x="4748570" y="1347333"/>
                  </a:lnTo>
                  <a:lnTo>
                    <a:pt x="0" y="1347333"/>
                  </a:lnTo>
                  <a:close/>
                </a:path>
              </a:pathLst>
            </a:custGeom>
          </p:spPr>
        </p:pic>
        <p:pic>
          <p:nvPicPr>
            <p:cNvPr id="37" name="그림 36">
              <a:extLst>
                <a:ext uri="{FF2B5EF4-FFF2-40B4-BE49-F238E27FC236}">
                  <a16:creationId xmlns:a16="http://schemas.microsoft.com/office/drawing/2014/main" id="{E68198A0-73CB-478D-90FC-91522282A90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6975" y="15240"/>
              <a:ext cx="953847" cy="988408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FF30B33-6A6F-4CCA-96A3-88400B8B8659}"/>
                </a:ext>
              </a:extLst>
            </p:cNvPr>
            <p:cNvSpPr txBox="1"/>
            <p:nvPr/>
          </p:nvSpPr>
          <p:spPr>
            <a:xfrm>
              <a:off x="1814597" y="367939"/>
              <a:ext cx="37240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dirty="0">
                  <a:latin typeface="이사만루체 Bold" panose="00000800000000000000" pitchFamily="2" charset="-127"/>
                  <a:ea typeface="이사만루체 Bold" panose="00000800000000000000" pitchFamily="2" charset="-127"/>
                </a:rPr>
                <a:t>02. </a:t>
              </a:r>
              <a:r>
                <a:rPr lang="ko-KR" altLang="en-US" sz="2400" dirty="0">
                  <a:latin typeface="이사만루체 Bold" panose="00000800000000000000" pitchFamily="2" charset="-127"/>
                  <a:ea typeface="이사만루체 Bold" panose="00000800000000000000" pitchFamily="2" charset="-127"/>
                </a:rPr>
                <a:t>내가 행복한 장래 희망</a:t>
              </a: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1D0EDA60-7B63-4191-A646-7F3AD640CEBB}"/>
              </a:ext>
            </a:extLst>
          </p:cNvPr>
          <p:cNvSpPr txBox="1"/>
          <p:nvPr/>
        </p:nvSpPr>
        <p:spPr>
          <a:xfrm>
            <a:off x="2809653" y="1678531"/>
            <a:ext cx="280557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   초등학교      학년     반        번  이름</a:t>
            </a:r>
            <a:r>
              <a:rPr lang="en-US" altLang="ko-K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:</a:t>
            </a:r>
            <a:endParaRPr lang="ko-KR" altLang="en-US" sz="1300" dirty="0">
              <a:solidFill>
                <a:schemeClr val="tx1">
                  <a:lumMod val="65000"/>
                  <a:lumOff val="35000"/>
                </a:schemeClr>
              </a:solidFill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cxnSp>
        <p:nvCxnSpPr>
          <p:cNvPr id="44" name="직선 연결선 43">
            <a:extLst>
              <a:ext uri="{FF2B5EF4-FFF2-40B4-BE49-F238E27FC236}">
                <a16:creationId xmlns:a16="http://schemas.microsoft.com/office/drawing/2014/main" id="{FC666427-70B6-475C-A904-64CE6BA1863F}"/>
              </a:ext>
            </a:extLst>
          </p:cNvPr>
          <p:cNvCxnSpPr>
            <a:cxnSpLocks/>
          </p:cNvCxnSpPr>
          <p:nvPr/>
        </p:nvCxnSpPr>
        <p:spPr>
          <a:xfrm flipV="1">
            <a:off x="517268" y="1626564"/>
            <a:ext cx="5815690" cy="11645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917A8F20-5A89-4961-B7A7-C959B5A26204}"/>
              </a:ext>
            </a:extLst>
          </p:cNvPr>
          <p:cNvSpPr txBox="1"/>
          <p:nvPr/>
        </p:nvSpPr>
        <p:spPr>
          <a:xfrm>
            <a:off x="1575043" y="1303250"/>
            <a:ext cx="49269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내가 행복할 수 있는 장래 희망을 선택해 봅시다</a:t>
            </a:r>
            <a:r>
              <a:rPr lang="en-US" altLang="ko-KR" sz="1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  <a:endParaRPr lang="ko-KR" altLang="en-US" sz="14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1C4E04D-33B2-4A43-B598-500A24C0314B}"/>
              </a:ext>
            </a:extLst>
          </p:cNvPr>
          <p:cNvSpPr txBox="1"/>
          <p:nvPr/>
        </p:nvSpPr>
        <p:spPr>
          <a:xfrm>
            <a:off x="477074" y="1282633"/>
            <a:ext cx="10230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배움 문제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FC963FD-4D5B-4BE0-8C08-418D667DB0DD}"/>
              </a:ext>
            </a:extLst>
          </p:cNvPr>
          <p:cNvSpPr txBox="1"/>
          <p:nvPr/>
        </p:nvSpPr>
        <p:spPr>
          <a:xfrm>
            <a:off x="832255" y="2094603"/>
            <a:ext cx="5932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1. </a:t>
            </a:r>
            <a:r>
              <a:rPr lang="ko-KR" altLang="en-US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나의 주변 사람과의 관계에 따른 장래 희망을 찾아봅시다</a:t>
            </a:r>
            <a:r>
              <a:rPr lang="en-US" altLang="ko-KR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ko-KR" altLang="en-US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pic>
        <p:nvPicPr>
          <p:cNvPr id="48" name="그림 47">
            <a:extLst>
              <a:ext uri="{FF2B5EF4-FFF2-40B4-BE49-F238E27FC236}">
                <a16:creationId xmlns:a16="http://schemas.microsoft.com/office/drawing/2014/main" id="{35DB98F8-881B-461E-9D9F-940DF995A9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9459" y="1862733"/>
            <a:ext cx="470893" cy="602743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id="{F7A5E7A2-C613-4261-9114-23A792E9C158}"/>
              </a:ext>
            </a:extLst>
          </p:cNvPr>
          <p:cNvGrpSpPr/>
          <p:nvPr/>
        </p:nvGrpSpPr>
        <p:grpSpPr>
          <a:xfrm>
            <a:off x="589256" y="2818413"/>
            <a:ext cx="1794734" cy="1663771"/>
            <a:chOff x="1354499" y="2973075"/>
            <a:chExt cx="1794734" cy="1663771"/>
          </a:xfrm>
        </p:grpSpPr>
        <p:pic>
          <p:nvPicPr>
            <p:cNvPr id="11" name="그림 10" descr="텍스트, 벡터그래픽이(가) 표시된 사진&#10;&#10;자동 생성된 설명">
              <a:extLst>
                <a:ext uri="{FF2B5EF4-FFF2-40B4-BE49-F238E27FC236}">
                  <a16:creationId xmlns:a16="http://schemas.microsoft.com/office/drawing/2014/main" id="{0C980EA7-2D19-4CD4-88C9-CD8384DDA5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347" t="13172" r="29399" b="16867"/>
            <a:stretch/>
          </p:blipFill>
          <p:spPr>
            <a:xfrm>
              <a:off x="1898651" y="2973075"/>
              <a:ext cx="615949" cy="952239"/>
            </a:xfrm>
            <a:prstGeom prst="rect">
              <a:avLst/>
            </a:prstGeom>
          </p:spPr>
        </p:pic>
        <p:grpSp>
          <p:nvGrpSpPr>
            <p:cNvPr id="55" name="그룹 54">
              <a:extLst>
                <a:ext uri="{FF2B5EF4-FFF2-40B4-BE49-F238E27FC236}">
                  <a16:creationId xmlns:a16="http://schemas.microsoft.com/office/drawing/2014/main" id="{285DDADD-FF48-4DAC-AA55-3AA452B18648}"/>
                </a:ext>
              </a:extLst>
            </p:cNvPr>
            <p:cNvGrpSpPr/>
            <p:nvPr/>
          </p:nvGrpSpPr>
          <p:grpSpPr>
            <a:xfrm>
              <a:off x="1354499" y="3684607"/>
              <a:ext cx="1794734" cy="952239"/>
              <a:chOff x="467754" y="5754584"/>
              <a:chExt cx="1794734" cy="952239"/>
            </a:xfrm>
          </p:grpSpPr>
          <p:grpSp>
            <p:nvGrpSpPr>
              <p:cNvPr id="56" name="그룹 55">
                <a:extLst>
                  <a:ext uri="{FF2B5EF4-FFF2-40B4-BE49-F238E27FC236}">
                    <a16:creationId xmlns:a16="http://schemas.microsoft.com/office/drawing/2014/main" id="{C9A7ECFA-C788-4A3F-A300-E0ED4BCB4766}"/>
                  </a:ext>
                </a:extLst>
              </p:cNvPr>
              <p:cNvGrpSpPr/>
              <p:nvPr/>
            </p:nvGrpSpPr>
            <p:grpSpPr>
              <a:xfrm>
                <a:off x="467754" y="5754584"/>
                <a:ext cx="1794734" cy="952239"/>
                <a:chOff x="467754" y="5754584"/>
                <a:chExt cx="1794734" cy="952239"/>
              </a:xfrm>
            </p:grpSpPr>
            <p:sp>
              <p:nvSpPr>
                <p:cNvPr id="58" name="직사각형 57">
                  <a:extLst>
                    <a:ext uri="{FF2B5EF4-FFF2-40B4-BE49-F238E27FC236}">
                      <a16:creationId xmlns:a16="http://schemas.microsoft.com/office/drawing/2014/main" id="{89212ECD-7DE6-4958-BE31-64D507100345}"/>
                    </a:ext>
                  </a:extLst>
                </p:cNvPr>
                <p:cNvSpPr/>
                <p:nvPr/>
              </p:nvSpPr>
              <p:spPr>
                <a:xfrm>
                  <a:off x="467754" y="5754584"/>
                  <a:ext cx="1794734" cy="952239"/>
                </a:xfrm>
                <a:custGeom>
                  <a:avLst/>
                  <a:gdLst>
                    <a:gd name="connsiteX0" fmla="*/ 0 w 1794734"/>
                    <a:gd name="connsiteY0" fmla="*/ 0 h 952239"/>
                    <a:gd name="connsiteX1" fmla="*/ 616192 w 1794734"/>
                    <a:gd name="connsiteY1" fmla="*/ 0 h 952239"/>
                    <a:gd name="connsiteX2" fmla="*/ 1250331 w 1794734"/>
                    <a:gd name="connsiteY2" fmla="*/ 0 h 952239"/>
                    <a:gd name="connsiteX3" fmla="*/ 1794734 w 1794734"/>
                    <a:gd name="connsiteY3" fmla="*/ 0 h 952239"/>
                    <a:gd name="connsiteX4" fmla="*/ 1794734 w 1794734"/>
                    <a:gd name="connsiteY4" fmla="*/ 457075 h 952239"/>
                    <a:gd name="connsiteX5" fmla="*/ 1794734 w 1794734"/>
                    <a:gd name="connsiteY5" fmla="*/ 952239 h 952239"/>
                    <a:gd name="connsiteX6" fmla="*/ 1250331 w 1794734"/>
                    <a:gd name="connsiteY6" fmla="*/ 952239 h 952239"/>
                    <a:gd name="connsiteX7" fmla="*/ 670034 w 1794734"/>
                    <a:gd name="connsiteY7" fmla="*/ 952239 h 952239"/>
                    <a:gd name="connsiteX8" fmla="*/ 0 w 1794734"/>
                    <a:gd name="connsiteY8" fmla="*/ 952239 h 952239"/>
                    <a:gd name="connsiteX9" fmla="*/ 0 w 1794734"/>
                    <a:gd name="connsiteY9" fmla="*/ 466597 h 952239"/>
                    <a:gd name="connsiteX10" fmla="*/ 0 w 1794734"/>
                    <a:gd name="connsiteY10" fmla="*/ 0 h 952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94734" h="952239" fill="none" extrusionOk="0">
                      <a:moveTo>
                        <a:pt x="0" y="0"/>
                      </a:moveTo>
                      <a:cubicBezTo>
                        <a:pt x="279302" y="-16026"/>
                        <a:pt x="330881" y="28520"/>
                        <a:pt x="616192" y="0"/>
                      </a:cubicBezTo>
                      <a:cubicBezTo>
                        <a:pt x="901503" y="-28520"/>
                        <a:pt x="958722" y="-8330"/>
                        <a:pt x="1250331" y="0"/>
                      </a:cubicBezTo>
                      <a:cubicBezTo>
                        <a:pt x="1541940" y="8330"/>
                        <a:pt x="1679318" y="18432"/>
                        <a:pt x="1794734" y="0"/>
                      </a:cubicBezTo>
                      <a:cubicBezTo>
                        <a:pt x="1800959" y="141716"/>
                        <a:pt x="1809401" y="278592"/>
                        <a:pt x="1794734" y="457075"/>
                      </a:cubicBezTo>
                      <a:cubicBezTo>
                        <a:pt x="1780067" y="635558"/>
                        <a:pt x="1810744" y="719884"/>
                        <a:pt x="1794734" y="952239"/>
                      </a:cubicBezTo>
                      <a:cubicBezTo>
                        <a:pt x="1568350" y="935796"/>
                        <a:pt x="1365140" y="944719"/>
                        <a:pt x="1250331" y="952239"/>
                      </a:cubicBezTo>
                      <a:cubicBezTo>
                        <a:pt x="1135522" y="959759"/>
                        <a:pt x="874991" y="956494"/>
                        <a:pt x="670034" y="952239"/>
                      </a:cubicBezTo>
                      <a:cubicBezTo>
                        <a:pt x="465077" y="947984"/>
                        <a:pt x="264331" y="938363"/>
                        <a:pt x="0" y="952239"/>
                      </a:cubicBezTo>
                      <a:cubicBezTo>
                        <a:pt x="14800" y="827748"/>
                        <a:pt x="20189" y="590046"/>
                        <a:pt x="0" y="466597"/>
                      </a:cubicBezTo>
                      <a:cubicBezTo>
                        <a:pt x="-20189" y="343148"/>
                        <a:pt x="1399" y="154874"/>
                        <a:pt x="0" y="0"/>
                      </a:cubicBezTo>
                      <a:close/>
                    </a:path>
                    <a:path w="1794734" h="952239" stroke="0" extrusionOk="0">
                      <a:moveTo>
                        <a:pt x="0" y="0"/>
                      </a:moveTo>
                      <a:cubicBezTo>
                        <a:pt x="219369" y="-1299"/>
                        <a:pt x="441525" y="6343"/>
                        <a:pt x="598245" y="0"/>
                      </a:cubicBezTo>
                      <a:cubicBezTo>
                        <a:pt x="754965" y="-6343"/>
                        <a:pt x="1027277" y="1816"/>
                        <a:pt x="1232384" y="0"/>
                      </a:cubicBezTo>
                      <a:cubicBezTo>
                        <a:pt x="1437491" y="-1816"/>
                        <a:pt x="1604293" y="-2601"/>
                        <a:pt x="1794734" y="0"/>
                      </a:cubicBezTo>
                      <a:cubicBezTo>
                        <a:pt x="1793994" y="110896"/>
                        <a:pt x="1804211" y="259199"/>
                        <a:pt x="1794734" y="485642"/>
                      </a:cubicBezTo>
                      <a:cubicBezTo>
                        <a:pt x="1785257" y="712085"/>
                        <a:pt x="1780372" y="825454"/>
                        <a:pt x="1794734" y="952239"/>
                      </a:cubicBezTo>
                      <a:cubicBezTo>
                        <a:pt x="1644208" y="964143"/>
                        <a:pt x="1384077" y="935974"/>
                        <a:pt x="1250331" y="952239"/>
                      </a:cubicBezTo>
                      <a:cubicBezTo>
                        <a:pt x="1116585" y="968504"/>
                        <a:pt x="929894" y="968690"/>
                        <a:pt x="652087" y="952239"/>
                      </a:cubicBezTo>
                      <a:cubicBezTo>
                        <a:pt x="374280" y="935788"/>
                        <a:pt x="205276" y="965845"/>
                        <a:pt x="0" y="952239"/>
                      </a:cubicBezTo>
                      <a:cubicBezTo>
                        <a:pt x="-15846" y="730235"/>
                        <a:pt x="21918" y="633783"/>
                        <a:pt x="0" y="504687"/>
                      </a:cubicBezTo>
                      <a:cubicBezTo>
                        <a:pt x="-21918" y="375591"/>
                        <a:pt x="2533" y="248378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9050">
                  <a:solidFill>
                    <a:schemeClr val="tx1"/>
                  </a:solidFill>
                  <a:extLst>
                    <a:ext uri="{C807C97D-BFC1-408E-A445-0C87EB9F89A2}">
                      <ask:lineSketchStyleProps xmlns:ask="http://schemas.microsoft.com/office/drawing/2018/sketchyshapes" sd="520871539">
                        <a:prstGeom prst="rect">
                          <a:avLst/>
                        </a:prstGeom>
                        <ask:type>
                          <ask:lineSketchFreehand/>
                        </ask:type>
                      </ask:lineSketchStyleProps>
                    </a:ext>
                  </a:extLst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cxnSp>
              <p:nvCxnSpPr>
                <p:cNvPr id="59" name="직선 연결선 58">
                  <a:extLst>
                    <a:ext uri="{FF2B5EF4-FFF2-40B4-BE49-F238E27FC236}">
                      <a16:creationId xmlns:a16="http://schemas.microsoft.com/office/drawing/2014/main" id="{C416F52F-F7A5-46C2-AE47-9673352228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2015" y="6083662"/>
                  <a:ext cx="1545262" cy="1"/>
                </a:xfrm>
                <a:prstGeom prst="line">
                  <a:avLst/>
                </a:prstGeom>
                <a:ln w="19050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DA99296D-52C5-4F3F-8581-53C088441D32}"/>
                  </a:ext>
                </a:extLst>
              </p:cNvPr>
              <p:cNvSpPr txBox="1"/>
              <p:nvPr/>
            </p:nvSpPr>
            <p:spPr>
              <a:xfrm>
                <a:off x="850352" y="5783016"/>
                <a:ext cx="104829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400" dirty="0">
                    <a:latin typeface="이사만루체 Light" panose="00000300000000000000" pitchFamily="2" charset="-127"/>
                    <a:ea typeface="이사만루체 Light" panose="00000300000000000000" pitchFamily="2" charset="-127"/>
                  </a:rPr>
                  <a:t>선생님</a:t>
                </a:r>
              </a:p>
            </p:txBody>
          </p:sp>
        </p:grp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2122D0C0-A319-41D4-9626-31CCDEBCC82B}"/>
              </a:ext>
            </a:extLst>
          </p:cNvPr>
          <p:cNvGrpSpPr/>
          <p:nvPr/>
        </p:nvGrpSpPr>
        <p:grpSpPr>
          <a:xfrm>
            <a:off x="4538224" y="2566308"/>
            <a:ext cx="1794734" cy="1714225"/>
            <a:chOff x="4409094" y="3123948"/>
            <a:chExt cx="1794734" cy="1714225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B5292BF3-89AA-4DCE-8520-26DE7ECA0FEB}"/>
                </a:ext>
              </a:extLst>
            </p:cNvPr>
            <p:cNvGrpSpPr/>
            <p:nvPr/>
          </p:nvGrpSpPr>
          <p:grpSpPr>
            <a:xfrm>
              <a:off x="4792576" y="3123948"/>
              <a:ext cx="1164379" cy="952239"/>
              <a:chOff x="3938413" y="2992589"/>
              <a:chExt cx="2393247" cy="1957216"/>
            </a:xfrm>
          </p:grpSpPr>
          <p:pic>
            <p:nvPicPr>
              <p:cNvPr id="5" name="그림 4" descr="벡터그래픽이(가) 표시된 사진&#10;&#10;자동 생성된 설명">
                <a:extLst>
                  <a:ext uri="{FF2B5EF4-FFF2-40B4-BE49-F238E27FC236}">
                    <a16:creationId xmlns:a16="http://schemas.microsoft.com/office/drawing/2014/main" id="{EAB5A1E2-4FF4-4489-B15C-0DB3C2FE41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925" t="8737" r="16279" b="5829"/>
              <a:stretch/>
            </p:blipFill>
            <p:spPr>
              <a:xfrm rot="21373451">
                <a:off x="3938413" y="3100630"/>
                <a:ext cx="1299473" cy="1796509"/>
              </a:xfrm>
              <a:prstGeom prst="rect">
                <a:avLst/>
              </a:prstGeom>
            </p:spPr>
          </p:pic>
          <p:pic>
            <p:nvPicPr>
              <p:cNvPr id="3" name="그림 2">
                <a:extLst>
                  <a:ext uri="{FF2B5EF4-FFF2-40B4-BE49-F238E27FC236}">
                    <a16:creationId xmlns:a16="http://schemas.microsoft.com/office/drawing/2014/main" id="{4EB8A0CB-39ED-4D5C-939C-38C25848CD8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33" t="8716" r="22623" b="4939"/>
              <a:stretch/>
            </p:blipFill>
            <p:spPr>
              <a:xfrm rot="323883" flipH="1">
                <a:off x="4703147" y="2992589"/>
                <a:ext cx="1628513" cy="1957216"/>
              </a:xfrm>
              <a:prstGeom prst="rect">
                <a:avLst/>
              </a:prstGeom>
            </p:spPr>
          </p:pic>
        </p:grpSp>
        <p:grpSp>
          <p:nvGrpSpPr>
            <p:cNvPr id="65" name="그룹 64">
              <a:extLst>
                <a:ext uri="{FF2B5EF4-FFF2-40B4-BE49-F238E27FC236}">
                  <a16:creationId xmlns:a16="http://schemas.microsoft.com/office/drawing/2014/main" id="{F54AC1FF-20CA-4097-A339-770B2BE2B762}"/>
                </a:ext>
              </a:extLst>
            </p:cNvPr>
            <p:cNvGrpSpPr/>
            <p:nvPr/>
          </p:nvGrpSpPr>
          <p:grpSpPr>
            <a:xfrm>
              <a:off x="4409094" y="3885934"/>
              <a:ext cx="1794734" cy="952239"/>
              <a:chOff x="467754" y="5754584"/>
              <a:chExt cx="1794734" cy="952239"/>
            </a:xfrm>
          </p:grpSpPr>
          <p:grpSp>
            <p:nvGrpSpPr>
              <p:cNvPr id="66" name="그룹 65">
                <a:extLst>
                  <a:ext uri="{FF2B5EF4-FFF2-40B4-BE49-F238E27FC236}">
                    <a16:creationId xmlns:a16="http://schemas.microsoft.com/office/drawing/2014/main" id="{A6F4D635-0F02-4F03-B400-B0693B107FD3}"/>
                  </a:ext>
                </a:extLst>
              </p:cNvPr>
              <p:cNvGrpSpPr/>
              <p:nvPr/>
            </p:nvGrpSpPr>
            <p:grpSpPr>
              <a:xfrm>
                <a:off x="467754" y="5754584"/>
                <a:ext cx="1794734" cy="952239"/>
                <a:chOff x="467754" y="5754584"/>
                <a:chExt cx="1794734" cy="952239"/>
              </a:xfrm>
            </p:grpSpPr>
            <p:sp>
              <p:nvSpPr>
                <p:cNvPr id="68" name="직사각형 67">
                  <a:extLst>
                    <a:ext uri="{FF2B5EF4-FFF2-40B4-BE49-F238E27FC236}">
                      <a16:creationId xmlns:a16="http://schemas.microsoft.com/office/drawing/2014/main" id="{523C8674-DB03-4816-B16D-F6E36FAB0AA0}"/>
                    </a:ext>
                  </a:extLst>
                </p:cNvPr>
                <p:cNvSpPr/>
                <p:nvPr/>
              </p:nvSpPr>
              <p:spPr>
                <a:xfrm>
                  <a:off x="467754" y="5754584"/>
                  <a:ext cx="1794734" cy="952239"/>
                </a:xfrm>
                <a:custGeom>
                  <a:avLst/>
                  <a:gdLst>
                    <a:gd name="connsiteX0" fmla="*/ 0 w 1794734"/>
                    <a:gd name="connsiteY0" fmla="*/ 0 h 952239"/>
                    <a:gd name="connsiteX1" fmla="*/ 616192 w 1794734"/>
                    <a:gd name="connsiteY1" fmla="*/ 0 h 952239"/>
                    <a:gd name="connsiteX2" fmla="*/ 1250331 w 1794734"/>
                    <a:gd name="connsiteY2" fmla="*/ 0 h 952239"/>
                    <a:gd name="connsiteX3" fmla="*/ 1794734 w 1794734"/>
                    <a:gd name="connsiteY3" fmla="*/ 0 h 952239"/>
                    <a:gd name="connsiteX4" fmla="*/ 1794734 w 1794734"/>
                    <a:gd name="connsiteY4" fmla="*/ 457075 h 952239"/>
                    <a:gd name="connsiteX5" fmla="*/ 1794734 w 1794734"/>
                    <a:gd name="connsiteY5" fmla="*/ 952239 h 952239"/>
                    <a:gd name="connsiteX6" fmla="*/ 1250331 w 1794734"/>
                    <a:gd name="connsiteY6" fmla="*/ 952239 h 952239"/>
                    <a:gd name="connsiteX7" fmla="*/ 670034 w 1794734"/>
                    <a:gd name="connsiteY7" fmla="*/ 952239 h 952239"/>
                    <a:gd name="connsiteX8" fmla="*/ 0 w 1794734"/>
                    <a:gd name="connsiteY8" fmla="*/ 952239 h 952239"/>
                    <a:gd name="connsiteX9" fmla="*/ 0 w 1794734"/>
                    <a:gd name="connsiteY9" fmla="*/ 466597 h 952239"/>
                    <a:gd name="connsiteX10" fmla="*/ 0 w 1794734"/>
                    <a:gd name="connsiteY10" fmla="*/ 0 h 952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94734" h="952239" fill="none" extrusionOk="0">
                      <a:moveTo>
                        <a:pt x="0" y="0"/>
                      </a:moveTo>
                      <a:cubicBezTo>
                        <a:pt x="279302" y="-16026"/>
                        <a:pt x="330881" y="28520"/>
                        <a:pt x="616192" y="0"/>
                      </a:cubicBezTo>
                      <a:cubicBezTo>
                        <a:pt x="901503" y="-28520"/>
                        <a:pt x="958722" y="-8330"/>
                        <a:pt x="1250331" y="0"/>
                      </a:cubicBezTo>
                      <a:cubicBezTo>
                        <a:pt x="1541940" y="8330"/>
                        <a:pt x="1679318" y="18432"/>
                        <a:pt x="1794734" y="0"/>
                      </a:cubicBezTo>
                      <a:cubicBezTo>
                        <a:pt x="1800959" y="141716"/>
                        <a:pt x="1809401" y="278592"/>
                        <a:pt x="1794734" y="457075"/>
                      </a:cubicBezTo>
                      <a:cubicBezTo>
                        <a:pt x="1780067" y="635558"/>
                        <a:pt x="1810744" y="719884"/>
                        <a:pt x="1794734" y="952239"/>
                      </a:cubicBezTo>
                      <a:cubicBezTo>
                        <a:pt x="1568350" y="935796"/>
                        <a:pt x="1365140" y="944719"/>
                        <a:pt x="1250331" y="952239"/>
                      </a:cubicBezTo>
                      <a:cubicBezTo>
                        <a:pt x="1135522" y="959759"/>
                        <a:pt x="874991" y="956494"/>
                        <a:pt x="670034" y="952239"/>
                      </a:cubicBezTo>
                      <a:cubicBezTo>
                        <a:pt x="465077" y="947984"/>
                        <a:pt x="264331" y="938363"/>
                        <a:pt x="0" y="952239"/>
                      </a:cubicBezTo>
                      <a:cubicBezTo>
                        <a:pt x="14800" y="827748"/>
                        <a:pt x="20189" y="590046"/>
                        <a:pt x="0" y="466597"/>
                      </a:cubicBezTo>
                      <a:cubicBezTo>
                        <a:pt x="-20189" y="343148"/>
                        <a:pt x="1399" y="154874"/>
                        <a:pt x="0" y="0"/>
                      </a:cubicBezTo>
                      <a:close/>
                    </a:path>
                    <a:path w="1794734" h="952239" stroke="0" extrusionOk="0">
                      <a:moveTo>
                        <a:pt x="0" y="0"/>
                      </a:moveTo>
                      <a:cubicBezTo>
                        <a:pt x="219369" y="-1299"/>
                        <a:pt x="441525" y="6343"/>
                        <a:pt x="598245" y="0"/>
                      </a:cubicBezTo>
                      <a:cubicBezTo>
                        <a:pt x="754965" y="-6343"/>
                        <a:pt x="1027277" y="1816"/>
                        <a:pt x="1232384" y="0"/>
                      </a:cubicBezTo>
                      <a:cubicBezTo>
                        <a:pt x="1437491" y="-1816"/>
                        <a:pt x="1604293" y="-2601"/>
                        <a:pt x="1794734" y="0"/>
                      </a:cubicBezTo>
                      <a:cubicBezTo>
                        <a:pt x="1793994" y="110896"/>
                        <a:pt x="1804211" y="259199"/>
                        <a:pt x="1794734" y="485642"/>
                      </a:cubicBezTo>
                      <a:cubicBezTo>
                        <a:pt x="1785257" y="712085"/>
                        <a:pt x="1780372" y="825454"/>
                        <a:pt x="1794734" y="952239"/>
                      </a:cubicBezTo>
                      <a:cubicBezTo>
                        <a:pt x="1644208" y="964143"/>
                        <a:pt x="1384077" y="935974"/>
                        <a:pt x="1250331" y="952239"/>
                      </a:cubicBezTo>
                      <a:cubicBezTo>
                        <a:pt x="1116585" y="968504"/>
                        <a:pt x="929894" y="968690"/>
                        <a:pt x="652087" y="952239"/>
                      </a:cubicBezTo>
                      <a:cubicBezTo>
                        <a:pt x="374280" y="935788"/>
                        <a:pt x="205276" y="965845"/>
                        <a:pt x="0" y="952239"/>
                      </a:cubicBezTo>
                      <a:cubicBezTo>
                        <a:pt x="-15846" y="730235"/>
                        <a:pt x="21918" y="633783"/>
                        <a:pt x="0" y="504687"/>
                      </a:cubicBezTo>
                      <a:cubicBezTo>
                        <a:pt x="-21918" y="375591"/>
                        <a:pt x="2533" y="248378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9050">
                  <a:solidFill>
                    <a:schemeClr val="tx1"/>
                  </a:solidFill>
                  <a:extLst>
                    <a:ext uri="{C807C97D-BFC1-408E-A445-0C87EB9F89A2}">
                      <ask:lineSketchStyleProps xmlns:ask="http://schemas.microsoft.com/office/drawing/2018/sketchyshapes" sd="520871539">
                        <a:prstGeom prst="rect">
                          <a:avLst/>
                        </a:prstGeom>
                        <ask:type>
                          <ask:lineSketchFreehand/>
                        </ask:type>
                      </ask:lineSketchStyleProps>
                    </a:ext>
                  </a:extLst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cxnSp>
              <p:nvCxnSpPr>
                <p:cNvPr id="69" name="직선 연결선 68">
                  <a:extLst>
                    <a:ext uri="{FF2B5EF4-FFF2-40B4-BE49-F238E27FC236}">
                      <a16:creationId xmlns:a16="http://schemas.microsoft.com/office/drawing/2014/main" id="{AE11A10E-5714-4226-9414-AE4F8FC3C1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3710" y="6083662"/>
                  <a:ext cx="1545262" cy="1"/>
                </a:xfrm>
                <a:prstGeom prst="line">
                  <a:avLst/>
                </a:prstGeom>
                <a:ln w="19050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FFFFF6FE-97FA-4F35-A30E-F3D3C9C2EC0F}"/>
                  </a:ext>
                </a:extLst>
              </p:cNvPr>
              <p:cNvSpPr txBox="1"/>
              <p:nvPr/>
            </p:nvSpPr>
            <p:spPr>
              <a:xfrm>
                <a:off x="850352" y="5783016"/>
                <a:ext cx="104829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400" dirty="0">
                    <a:latin typeface="이사만루체 Light" panose="00000300000000000000" pitchFamily="2" charset="-127"/>
                    <a:ea typeface="이사만루체 Light" panose="00000300000000000000" pitchFamily="2" charset="-127"/>
                  </a:rPr>
                  <a:t>가족</a:t>
                </a:r>
              </a:p>
            </p:txBody>
          </p:sp>
        </p:grp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754F91FF-2767-4B57-A071-31784B28AD46}"/>
              </a:ext>
            </a:extLst>
          </p:cNvPr>
          <p:cNvGrpSpPr/>
          <p:nvPr/>
        </p:nvGrpSpPr>
        <p:grpSpPr>
          <a:xfrm>
            <a:off x="490752" y="4741228"/>
            <a:ext cx="1794734" cy="1580740"/>
            <a:chOff x="376004" y="5063768"/>
            <a:chExt cx="1794734" cy="1580740"/>
          </a:xfrm>
        </p:grpSpPr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D7BA7B90-46BF-4A3E-A53B-4B15AFCB1A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4470" y="5063768"/>
              <a:ext cx="1497803" cy="734957"/>
            </a:xfrm>
            <a:prstGeom prst="rect">
              <a:avLst/>
            </a:prstGeom>
          </p:spPr>
        </p:pic>
        <p:grpSp>
          <p:nvGrpSpPr>
            <p:cNvPr id="70" name="그룹 69">
              <a:extLst>
                <a:ext uri="{FF2B5EF4-FFF2-40B4-BE49-F238E27FC236}">
                  <a16:creationId xmlns:a16="http://schemas.microsoft.com/office/drawing/2014/main" id="{55D7208C-C1EB-47E4-AE4B-751C4EC3688E}"/>
                </a:ext>
              </a:extLst>
            </p:cNvPr>
            <p:cNvGrpSpPr/>
            <p:nvPr/>
          </p:nvGrpSpPr>
          <p:grpSpPr>
            <a:xfrm>
              <a:off x="376004" y="5692269"/>
              <a:ext cx="1794734" cy="952239"/>
              <a:chOff x="467754" y="5754584"/>
              <a:chExt cx="1794734" cy="952239"/>
            </a:xfrm>
          </p:grpSpPr>
          <p:grpSp>
            <p:nvGrpSpPr>
              <p:cNvPr id="71" name="그룹 70">
                <a:extLst>
                  <a:ext uri="{FF2B5EF4-FFF2-40B4-BE49-F238E27FC236}">
                    <a16:creationId xmlns:a16="http://schemas.microsoft.com/office/drawing/2014/main" id="{67CC7101-9821-4552-AAAF-C5C5A1895C2F}"/>
                  </a:ext>
                </a:extLst>
              </p:cNvPr>
              <p:cNvGrpSpPr/>
              <p:nvPr/>
            </p:nvGrpSpPr>
            <p:grpSpPr>
              <a:xfrm>
                <a:off x="467754" y="5754584"/>
                <a:ext cx="1794734" cy="952239"/>
                <a:chOff x="467754" y="5754584"/>
                <a:chExt cx="1794734" cy="952239"/>
              </a:xfrm>
            </p:grpSpPr>
            <p:sp>
              <p:nvSpPr>
                <p:cNvPr id="73" name="직사각형 72">
                  <a:extLst>
                    <a:ext uri="{FF2B5EF4-FFF2-40B4-BE49-F238E27FC236}">
                      <a16:creationId xmlns:a16="http://schemas.microsoft.com/office/drawing/2014/main" id="{0EC2BAAF-DC2B-42FE-95F8-8640DBCB3C0A}"/>
                    </a:ext>
                  </a:extLst>
                </p:cNvPr>
                <p:cNvSpPr/>
                <p:nvPr/>
              </p:nvSpPr>
              <p:spPr>
                <a:xfrm>
                  <a:off x="467754" y="5754584"/>
                  <a:ext cx="1794734" cy="952239"/>
                </a:xfrm>
                <a:custGeom>
                  <a:avLst/>
                  <a:gdLst>
                    <a:gd name="connsiteX0" fmla="*/ 0 w 1794734"/>
                    <a:gd name="connsiteY0" fmla="*/ 0 h 952239"/>
                    <a:gd name="connsiteX1" fmla="*/ 616192 w 1794734"/>
                    <a:gd name="connsiteY1" fmla="*/ 0 h 952239"/>
                    <a:gd name="connsiteX2" fmla="*/ 1250331 w 1794734"/>
                    <a:gd name="connsiteY2" fmla="*/ 0 h 952239"/>
                    <a:gd name="connsiteX3" fmla="*/ 1794734 w 1794734"/>
                    <a:gd name="connsiteY3" fmla="*/ 0 h 952239"/>
                    <a:gd name="connsiteX4" fmla="*/ 1794734 w 1794734"/>
                    <a:gd name="connsiteY4" fmla="*/ 457075 h 952239"/>
                    <a:gd name="connsiteX5" fmla="*/ 1794734 w 1794734"/>
                    <a:gd name="connsiteY5" fmla="*/ 952239 h 952239"/>
                    <a:gd name="connsiteX6" fmla="*/ 1250331 w 1794734"/>
                    <a:gd name="connsiteY6" fmla="*/ 952239 h 952239"/>
                    <a:gd name="connsiteX7" fmla="*/ 670034 w 1794734"/>
                    <a:gd name="connsiteY7" fmla="*/ 952239 h 952239"/>
                    <a:gd name="connsiteX8" fmla="*/ 0 w 1794734"/>
                    <a:gd name="connsiteY8" fmla="*/ 952239 h 952239"/>
                    <a:gd name="connsiteX9" fmla="*/ 0 w 1794734"/>
                    <a:gd name="connsiteY9" fmla="*/ 466597 h 952239"/>
                    <a:gd name="connsiteX10" fmla="*/ 0 w 1794734"/>
                    <a:gd name="connsiteY10" fmla="*/ 0 h 952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94734" h="952239" fill="none" extrusionOk="0">
                      <a:moveTo>
                        <a:pt x="0" y="0"/>
                      </a:moveTo>
                      <a:cubicBezTo>
                        <a:pt x="279302" y="-16026"/>
                        <a:pt x="330881" y="28520"/>
                        <a:pt x="616192" y="0"/>
                      </a:cubicBezTo>
                      <a:cubicBezTo>
                        <a:pt x="901503" y="-28520"/>
                        <a:pt x="958722" y="-8330"/>
                        <a:pt x="1250331" y="0"/>
                      </a:cubicBezTo>
                      <a:cubicBezTo>
                        <a:pt x="1541940" y="8330"/>
                        <a:pt x="1679318" y="18432"/>
                        <a:pt x="1794734" y="0"/>
                      </a:cubicBezTo>
                      <a:cubicBezTo>
                        <a:pt x="1800959" y="141716"/>
                        <a:pt x="1809401" y="278592"/>
                        <a:pt x="1794734" y="457075"/>
                      </a:cubicBezTo>
                      <a:cubicBezTo>
                        <a:pt x="1780067" y="635558"/>
                        <a:pt x="1810744" y="719884"/>
                        <a:pt x="1794734" y="952239"/>
                      </a:cubicBezTo>
                      <a:cubicBezTo>
                        <a:pt x="1568350" y="935796"/>
                        <a:pt x="1365140" y="944719"/>
                        <a:pt x="1250331" y="952239"/>
                      </a:cubicBezTo>
                      <a:cubicBezTo>
                        <a:pt x="1135522" y="959759"/>
                        <a:pt x="874991" y="956494"/>
                        <a:pt x="670034" y="952239"/>
                      </a:cubicBezTo>
                      <a:cubicBezTo>
                        <a:pt x="465077" y="947984"/>
                        <a:pt x="264331" y="938363"/>
                        <a:pt x="0" y="952239"/>
                      </a:cubicBezTo>
                      <a:cubicBezTo>
                        <a:pt x="14800" y="827748"/>
                        <a:pt x="20189" y="590046"/>
                        <a:pt x="0" y="466597"/>
                      </a:cubicBezTo>
                      <a:cubicBezTo>
                        <a:pt x="-20189" y="343148"/>
                        <a:pt x="1399" y="154874"/>
                        <a:pt x="0" y="0"/>
                      </a:cubicBezTo>
                      <a:close/>
                    </a:path>
                    <a:path w="1794734" h="952239" stroke="0" extrusionOk="0">
                      <a:moveTo>
                        <a:pt x="0" y="0"/>
                      </a:moveTo>
                      <a:cubicBezTo>
                        <a:pt x="219369" y="-1299"/>
                        <a:pt x="441525" y="6343"/>
                        <a:pt x="598245" y="0"/>
                      </a:cubicBezTo>
                      <a:cubicBezTo>
                        <a:pt x="754965" y="-6343"/>
                        <a:pt x="1027277" y="1816"/>
                        <a:pt x="1232384" y="0"/>
                      </a:cubicBezTo>
                      <a:cubicBezTo>
                        <a:pt x="1437491" y="-1816"/>
                        <a:pt x="1604293" y="-2601"/>
                        <a:pt x="1794734" y="0"/>
                      </a:cubicBezTo>
                      <a:cubicBezTo>
                        <a:pt x="1793994" y="110896"/>
                        <a:pt x="1804211" y="259199"/>
                        <a:pt x="1794734" y="485642"/>
                      </a:cubicBezTo>
                      <a:cubicBezTo>
                        <a:pt x="1785257" y="712085"/>
                        <a:pt x="1780372" y="825454"/>
                        <a:pt x="1794734" y="952239"/>
                      </a:cubicBezTo>
                      <a:cubicBezTo>
                        <a:pt x="1644208" y="964143"/>
                        <a:pt x="1384077" y="935974"/>
                        <a:pt x="1250331" y="952239"/>
                      </a:cubicBezTo>
                      <a:cubicBezTo>
                        <a:pt x="1116585" y="968504"/>
                        <a:pt x="929894" y="968690"/>
                        <a:pt x="652087" y="952239"/>
                      </a:cubicBezTo>
                      <a:cubicBezTo>
                        <a:pt x="374280" y="935788"/>
                        <a:pt x="205276" y="965845"/>
                        <a:pt x="0" y="952239"/>
                      </a:cubicBezTo>
                      <a:cubicBezTo>
                        <a:pt x="-15846" y="730235"/>
                        <a:pt x="21918" y="633783"/>
                        <a:pt x="0" y="504687"/>
                      </a:cubicBezTo>
                      <a:cubicBezTo>
                        <a:pt x="-21918" y="375591"/>
                        <a:pt x="2533" y="248378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9050">
                  <a:solidFill>
                    <a:schemeClr val="tx1"/>
                  </a:solidFill>
                  <a:extLst>
                    <a:ext uri="{C807C97D-BFC1-408E-A445-0C87EB9F89A2}">
                      <ask:lineSketchStyleProps xmlns:ask="http://schemas.microsoft.com/office/drawing/2018/sketchyshapes" sd="520871539">
                        <a:prstGeom prst="rect">
                          <a:avLst/>
                        </a:prstGeom>
                        <ask:type>
                          <ask:lineSketchFreehand/>
                        </ask:type>
                      </ask:lineSketchStyleProps>
                    </a:ext>
                  </a:extLst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cxnSp>
              <p:nvCxnSpPr>
                <p:cNvPr id="74" name="직선 연결선 73">
                  <a:extLst>
                    <a:ext uri="{FF2B5EF4-FFF2-40B4-BE49-F238E27FC236}">
                      <a16:creationId xmlns:a16="http://schemas.microsoft.com/office/drawing/2014/main" id="{3E46C871-59C0-4264-A32B-361372FD4BB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2015" y="6083662"/>
                  <a:ext cx="1545262" cy="1"/>
                </a:xfrm>
                <a:prstGeom prst="line">
                  <a:avLst/>
                </a:prstGeom>
                <a:ln w="19050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6E7D8E9D-77EE-4ED1-AEA5-173E6B9C429C}"/>
                  </a:ext>
                </a:extLst>
              </p:cNvPr>
              <p:cNvSpPr txBox="1"/>
              <p:nvPr/>
            </p:nvSpPr>
            <p:spPr>
              <a:xfrm>
                <a:off x="850352" y="5783016"/>
                <a:ext cx="104829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400" dirty="0">
                    <a:latin typeface="이사만루체 Light" panose="00000300000000000000" pitchFamily="2" charset="-127"/>
                    <a:ea typeface="이사만루체 Light" panose="00000300000000000000" pitchFamily="2" charset="-127"/>
                  </a:rPr>
                  <a:t>친구</a:t>
                </a:r>
              </a:p>
            </p:txBody>
          </p:sp>
        </p:grpSp>
      </p:grpSp>
      <p:grpSp>
        <p:nvGrpSpPr>
          <p:cNvPr id="78" name="그룹 77">
            <a:extLst>
              <a:ext uri="{FF2B5EF4-FFF2-40B4-BE49-F238E27FC236}">
                <a16:creationId xmlns:a16="http://schemas.microsoft.com/office/drawing/2014/main" id="{A3E5C4E0-46DC-44B1-9C4B-4989514EAA19}"/>
              </a:ext>
            </a:extLst>
          </p:cNvPr>
          <p:cNvGrpSpPr/>
          <p:nvPr/>
        </p:nvGrpSpPr>
        <p:grpSpPr>
          <a:xfrm>
            <a:off x="4452423" y="5724114"/>
            <a:ext cx="1794734" cy="952239"/>
            <a:chOff x="467754" y="5754584"/>
            <a:chExt cx="1794734" cy="952239"/>
          </a:xfrm>
        </p:grpSpPr>
        <p:sp>
          <p:nvSpPr>
            <p:cNvPr id="80" name="직사각형 79">
              <a:extLst>
                <a:ext uri="{FF2B5EF4-FFF2-40B4-BE49-F238E27FC236}">
                  <a16:creationId xmlns:a16="http://schemas.microsoft.com/office/drawing/2014/main" id="{5648CE92-AA19-4F85-94D1-9928BBE12FE0}"/>
                </a:ext>
              </a:extLst>
            </p:cNvPr>
            <p:cNvSpPr/>
            <p:nvPr/>
          </p:nvSpPr>
          <p:spPr>
            <a:xfrm>
              <a:off x="467754" y="5754584"/>
              <a:ext cx="1794734" cy="952239"/>
            </a:xfrm>
            <a:custGeom>
              <a:avLst/>
              <a:gdLst>
                <a:gd name="connsiteX0" fmla="*/ 0 w 1794734"/>
                <a:gd name="connsiteY0" fmla="*/ 0 h 952239"/>
                <a:gd name="connsiteX1" fmla="*/ 616192 w 1794734"/>
                <a:gd name="connsiteY1" fmla="*/ 0 h 952239"/>
                <a:gd name="connsiteX2" fmla="*/ 1250331 w 1794734"/>
                <a:gd name="connsiteY2" fmla="*/ 0 h 952239"/>
                <a:gd name="connsiteX3" fmla="*/ 1794734 w 1794734"/>
                <a:gd name="connsiteY3" fmla="*/ 0 h 952239"/>
                <a:gd name="connsiteX4" fmla="*/ 1794734 w 1794734"/>
                <a:gd name="connsiteY4" fmla="*/ 457075 h 952239"/>
                <a:gd name="connsiteX5" fmla="*/ 1794734 w 1794734"/>
                <a:gd name="connsiteY5" fmla="*/ 952239 h 952239"/>
                <a:gd name="connsiteX6" fmla="*/ 1250331 w 1794734"/>
                <a:gd name="connsiteY6" fmla="*/ 952239 h 952239"/>
                <a:gd name="connsiteX7" fmla="*/ 670034 w 1794734"/>
                <a:gd name="connsiteY7" fmla="*/ 952239 h 952239"/>
                <a:gd name="connsiteX8" fmla="*/ 0 w 1794734"/>
                <a:gd name="connsiteY8" fmla="*/ 952239 h 952239"/>
                <a:gd name="connsiteX9" fmla="*/ 0 w 1794734"/>
                <a:gd name="connsiteY9" fmla="*/ 466597 h 952239"/>
                <a:gd name="connsiteX10" fmla="*/ 0 w 1794734"/>
                <a:gd name="connsiteY10" fmla="*/ 0 h 95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94734" h="952239" fill="none" extrusionOk="0">
                  <a:moveTo>
                    <a:pt x="0" y="0"/>
                  </a:moveTo>
                  <a:cubicBezTo>
                    <a:pt x="279302" y="-16026"/>
                    <a:pt x="330881" y="28520"/>
                    <a:pt x="616192" y="0"/>
                  </a:cubicBezTo>
                  <a:cubicBezTo>
                    <a:pt x="901503" y="-28520"/>
                    <a:pt x="958722" y="-8330"/>
                    <a:pt x="1250331" y="0"/>
                  </a:cubicBezTo>
                  <a:cubicBezTo>
                    <a:pt x="1541940" y="8330"/>
                    <a:pt x="1679318" y="18432"/>
                    <a:pt x="1794734" y="0"/>
                  </a:cubicBezTo>
                  <a:cubicBezTo>
                    <a:pt x="1800959" y="141716"/>
                    <a:pt x="1809401" y="278592"/>
                    <a:pt x="1794734" y="457075"/>
                  </a:cubicBezTo>
                  <a:cubicBezTo>
                    <a:pt x="1780067" y="635558"/>
                    <a:pt x="1810744" y="719884"/>
                    <a:pt x="1794734" y="952239"/>
                  </a:cubicBezTo>
                  <a:cubicBezTo>
                    <a:pt x="1568350" y="935796"/>
                    <a:pt x="1365140" y="944719"/>
                    <a:pt x="1250331" y="952239"/>
                  </a:cubicBezTo>
                  <a:cubicBezTo>
                    <a:pt x="1135522" y="959759"/>
                    <a:pt x="874991" y="956494"/>
                    <a:pt x="670034" y="952239"/>
                  </a:cubicBezTo>
                  <a:cubicBezTo>
                    <a:pt x="465077" y="947984"/>
                    <a:pt x="264331" y="938363"/>
                    <a:pt x="0" y="952239"/>
                  </a:cubicBezTo>
                  <a:cubicBezTo>
                    <a:pt x="14800" y="827748"/>
                    <a:pt x="20189" y="590046"/>
                    <a:pt x="0" y="466597"/>
                  </a:cubicBezTo>
                  <a:cubicBezTo>
                    <a:pt x="-20189" y="343148"/>
                    <a:pt x="1399" y="154874"/>
                    <a:pt x="0" y="0"/>
                  </a:cubicBezTo>
                  <a:close/>
                </a:path>
                <a:path w="1794734" h="952239" stroke="0" extrusionOk="0">
                  <a:moveTo>
                    <a:pt x="0" y="0"/>
                  </a:moveTo>
                  <a:cubicBezTo>
                    <a:pt x="219369" y="-1299"/>
                    <a:pt x="441525" y="6343"/>
                    <a:pt x="598245" y="0"/>
                  </a:cubicBezTo>
                  <a:cubicBezTo>
                    <a:pt x="754965" y="-6343"/>
                    <a:pt x="1027277" y="1816"/>
                    <a:pt x="1232384" y="0"/>
                  </a:cubicBezTo>
                  <a:cubicBezTo>
                    <a:pt x="1437491" y="-1816"/>
                    <a:pt x="1604293" y="-2601"/>
                    <a:pt x="1794734" y="0"/>
                  </a:cubicBezTo>
                  <a:cubicBezTo>
                    <a:pt x="1793994" y="110896"/>
                    <a:pt x="1804211" y="259199"/>
                    <a:pt x="1794734" y="485642"/>
                  </a:cubicBezTo>
                  <a:cubicBezTo>
                    <a:pt x="1785257" y="712085"/>
                    <a:pt x="1780372" y="825454"/>
                    <a:pt x="1794734" y="952239"/>
                  </a:cubicBezTo>
                  <a:cubicBezTo>
                    <a:pt x="1644208" y="964143"/>
                    <a:pt x="1384077" y="935974"/>
                    <a:pt x="1250331" y="952239"/>
                  </a:cubicBezTo>
                  <a:cubicBezTo>
                    <a:pt x="1116585" y="968504"/>
                    <a:pt x="929894" y="968690"/>
                    <a:pt x="652087" y="952239"/>
                  </a:cubicBezTo>
                  <a:cubicBezTo>
                    <a:pt x="374280" y="935788"/>
                    <a:pt x="205276" y="965845"/>
                    <a:pt x="0" y="952239"/>
                  </a:cubicBezTo>
                  <a:cubicBezTo>
                    <a:pt x="-15846" y="730235"/>
                    <a:pt x="21918" y="633783"/>
                    <a:pt x="0" y="504687"/>
                  </a:cubicBezTo>
                  <a:cubicBezTo>
                    <a:pt x="-21918" y="375591"/>
                    <a:pt x="2533" y="248378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520871539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81" name="직선 연결선 80">
              <a:extLst>
                <a:ext uri="{FF2B5EF4-FFF2-40B4-BE49-F238E27FC236}">
                  <a16:creationId xmlns:a16="http://schemas.microsoft.com/office/drawing/2014/main" id="{E8922E35-7035-4B4C-9DEF-3CAFCFBB38D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3709" y="6083662"/>
              <a:ext cx="1545262" cy="1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TextBox 81">
            <a:extLst>
              <a:ext uri="{FF2B5EF4-FFF2-40B4-BE49-F238E27FC236}">
                <a16:creationId xmlns:a16="http://schemas.microsoft.com/office/drawing/2014/main" id="{7D5AD237-B083-4CAC-A65F-DB88FF5E395E}"/>
              </a:ext>
            </a:extLst>
          </p:cNvPr>
          <p:cNvSpPr txBox="1"/>
          <p:nvPr/>
        </p:nvSpPr>
        <p:spPr>
          <a:xfrm>
            <a:off x="1072216" y="6816264"/>
            <a:ext cx="5932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2. </a:t>
            </a:r>
            <a:r>
              <a:rPr lang="ko-KR" altLang="en-US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토너먼트에서 이긴 장래 희망은 무엇인가요</a:t>
            </a:r>
            <a:r>
              <a:rPr lang="en-US" altLang="ko-KR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?</a:t>
            </a:r>
            <a:endParaRPr lang="ko-KR" altLang="en-US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pic>
        <p:nvPicPr>
          <p:cNvPr id="83" name="그림 82">
            <a:extLst>
              <a:ext uri="{FF2B5EF4-FFF2-40B4-BE49-F238E27FC236}">
                <a16:creationId xmlns:a16="http://schemas.microsoft.com/office/drawing/2014/main" id="{DB580547-142D-4ECE-A89F-B87386AF5E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7973" y="6582853"/>
            <a:ext cx="470893" cy="602743"/>
          </a:xfrm>
          <a:prstGeom prst="rect">
            <a:avLst/>
          </a:prstGeom>
        </p:spPr>
      </p:pic>
      <p:pic>
        <p:nvPicPr>
          <p:cNvPr id="21" name="그림 20" descr="텍스트, 벡터그래픽이(가) 표시된 사진&#10;&#10;자동 생성된 설명">
            <a:extLst>
              <a:ext uri="{FF2B5EF4-FFF2-40B4-BE49-F238E27FC236}">
                <a16:creationId xmlns:a16="http://schemas.microsoft.com/office/drawing/2014/main" id="{0D3F5CDC-14E9-4C26-BFB0-035A16459153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63" r="18437"/>
          <a:stretch/>
        </p:blipFill>
        <p:spPr>
          <a:xfrm>
            <a:off x="2559673" y="2918948"/>
            <a:ext cx="1793397" cy="3429000"/>
          </a:xfrm>
          <a:prstGeom prst="rect">
            <a:avLst/>
          </a:prstGeom>
        </p:spPr>
      </p:pic>
      <p:sp>
        <p:nvSpPr>
          <p:cNvPr id="85" name="TextBox 84">
            <a:extLst>
              <a:ext uri="{FF2B5EF4-FFF2-40B4-BE49-F238E27FC236}">
                <a16:creationId xmlns:a16="http://schemas.microsoft.com/office/drawing/2014/main" id="{C705117D-0013-4C8D-914E-2B7300780707}"/>
              </a:ext>
            </a:extLst>
          </p:cNvPr>
          <p:cNvSpPr txBox="1"/>
          <p:nvPr/>
        </p:nvSpPr>
        <p:spPr>
          <a:xfrm>
            <a:off x="2876181" y="6396577"/>
            <a:ext cx="10482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나</a:t>
            </a:r>
          </a:p>
        </p:txBody>
      </p:sp>
      <p:grpSp>
        <p:nvGrpSpPr>
          <p:cNvPr id="95" name="그룹 94">
            <a:extLst>
              <a:ext uri="{FF2B5EF4-FFF2-40B4-BE49-F238E27FC236}">
                <a16:creationId xmlns:a16="http://schemas.microsoft.com/office/drawing/2014/main" id="{4A71C987-771D-4231-B3D3-EBAD2F0784D5}"/>
              </a:ext>
            </a:extLst>
          </p:cNvPr>
          <p:cNvGrpSpPr/>
          <p:nvPr/>
        </p:nvGrpSpPr>
        <p:grpSpPr>
          <a:xfrm>
            <a:off x="1870617" y="7285714"/>
            <a:ext cx="3116767" cy="2111535"/>
            <a:chOff x="1562127" y="7247229"/>
            <a:chExt cx="3675693" cy="2064795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A98CCC6D-DDCD-4F4A-8019-41C4F701F289}"/>
                </a:ext>
              </a:extLst>
            </p:cNvPr>
            <p:cNvSpPr/>
            <p:nvPr/>
          </p:nvSpPr>
          <p:spPr>
            <a:xfrm>
              <a:off x="1562127" y="7247229"/>
              <a:ext cx="3675693" cy="2064795"/>
            </a:xfrm>
            <a:custGeom>
              <a:avLst/>
              <a:gdLst>
                <a:gd name="connsiteX0" fmla="*/ 0 w 3675693"/>
                <a:gd name="connsiteY0" fmla="*/ 179038 h 2064795"/>
                <a:gd name="connsiteX1" fmla="*/ 179038 w 3675693"/>
                <a:gd name="connsiteY1" fmla="*/ 0 h 2064795"/>
                <a:gd name="connsiteX2" fmla="*/ 809385 w 3675693"/>
                <a:gd name="connsiteY2" fmla="*/ 0 h 2064795"/>
                <a:gd name="connsiteX3" fmla="*/ 1439732 w 3675693"/>
                <a:gd name="connsiteY3" fmla="*/ 0 h 2064795"/>
                <a:gd name="connsiteX4" fmla="*/ 2169608 w 3675693"/>
                <a:gd name="connsiteY4" fmla="*/ 0 h 2064795"/>
                <a:gd name="connsiteX5" fmla="*/ 2766779 w 3675693"/>
                <a:gd name="connsiteY5" fmla="*/ 0 h 2064795"/>
                <a:gd name="connsiteX6" fmla="*/ 3496655 w 3675693"/>
                <a:gd name="connsiteY6" fmla="*/ 0 h 2064795"/>
                <a:gd name="connsiteX7" fmla="*/ 3675693 w 3675693"/>
                <a:gd name="connsiteY7" fmla="*/ 179038 h 2064795"/>
                <a:gd name="connsiteX8" fmla="*/ 3675693 w 3675693"/>
                <a:gd name="connsiteY8" fmla="*/ 747944 h 2064795"/>
                <a:gd name="connsiteX9" fmla="*/ 3675693 w 3675693"/>
                <a:gd name="connsiteY9" fmla="*/ 1350985 h 2064795"/>
                <a:gd name="connsiteX10" fmla="*/ 3675693 w 3675693"/>
                <a:gd name="connsiteY10" fmla="*/ 1885757 h 2064795"/>
                <a:gd name="connsiteX11" fmla="*/ 3496655 w 3675693"/>
                <a:gd name="connsiteY11" fmla="*/ 2064795 h 2064795"/>
                <a:gd name="connsiteX12" fmla="*/ 2799955 w 3675693"/>
                <a:gd name="connsiteY12" fmla="*/ 2064795 h 2064795"/>
                <a:gd name="connsiteX13" fmla="*/ 2235961 w 3675693"/>
                <a:gd name="connsiteY13" fmla="*/ 2064795 h 2064795"/>
                <a:gd name="connsiteX14" fmla="*/ 1572437 w 3675693"/>
                <a:gd name="connsiteY14" fmla="*/ 2064795 h 2064795"/>
                <a:gd name="connsiteX15" fmla="*/ 1008442 w 3675693"/>
                <a:gd name="connsiteY15" fmla="*/ 2064795 h 2064795"/>
                <a:gd name="connsiteX16" fmla="*/ 179038 w 3675693"/>
                <a:gd name="connsiteY16" fmla="*/ 2064795 h 2064795"/>
                <a:gd name="connsiteX17" fmla="*/ 0 w 3675693"/>
                <a:gd name="connsiteY17" fmla="*/ 1885757 h 2064795"/>
                <a:gd name="connsiteX18" fmla="*/ 0 w 3675693"/>
                <a:gd name="connsiteY18" fmla="*/ 1368052 h 2064795"/>
                <a:gd name="connsiteX19" fmla="*/ 0 w 3675693"/>
                <a:gd name="connsiteY19" fmla="*/ 799146 h 2064795"/>
                <a:gd name="connsiteX20" fmla="*/ 0 w 3675693"/>
                <a:gd name="connsiteY20" fmla="*/ 179038 h 2064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75693" h="2064795" fill="none" extrusionOk="0">
                  <a:moveTo>
                    <a:pt x="0" y="179038"/>
                  </a:moveTo>
                  <a:cubicBezTo>
                    <a:pt x="13352" y="59472"/>
                    <a:pt x="80364" y="-17604"/>
                    <a:pt x="179038" y="0"/>
                  </a:cubicBezTo>
                  <a:cubicBezTo>
                    <a:pt x="353478" y="11656"/>
                    <a:pt x="656540" y="24172"/>
                    <a:pt x="809385" y="0"/>
                  </a:cubicBezTo>
                  <a:cubicBezTo>
                    <a:pt x="962230" y="-24172"/>
                    <a:pt x="1232103" y="-26381"/>
                    <a:pt x="1439732" y="0"/>
                  </a:cubicBezTo>
                  <a:cubicBezTo>
                    <a:pt x="1647361" y="26381"/>
                    <a:pt x="1826657" y="2208"/>
                    <a:pt x="2169608" y="0"/>
                  </a:cubicBezTo>
                  <a:cubicBezTo>
                    <a:pt x="2512559" y="-2208"/>
                    <a:pt x="2596222" y="-11717"/>
                    <a:pt x="2766779" y="0"/>
                  </a:cubicBezTo>
                  <a:cubicBezTo>
                    <a:pt x="2937336" y="11717"/>
                    <a:pt x="3268314" y="-7374"/>
                    <a:pt x="3496655" y="0"/>
                  </a:cubicBezTo>
                  <a:cubicBezTo>
                    <a:pt x="3585086" y="-16557"/>
                    <a:pt x="3680520" y="90391"/>
                    <a:pt x="3675693" y="179038"/>
                  </a:cubicBezTo>
                  <a:cubicBezTo>
                    <a:pt x="3697434" y="308120"/>
                    <a:pt x="3652025" y="566354"/>
                    <a:pt x="3675693" y="747944"/>
                  </a:cubicBezTo>
                  <a:cubicBezTo>
                    <a:pt x="3699361" y="929534"/>
                    <a:pt x="3647299" y="1160260"/>
                    <a:pt x="3675693" y="1350985"/>
                  </a:cubicBezTo>
                  <a:cubicBezTo>
                    <a:pt x="3704087" y="1541710"/>
                    <a:pt x="3668760" y="1623674"/>
                    <a:pt x="3675693" y="1885757"/>
                  </a:cubicBezTo>
                  <a:cubicBezTo>
                    <a:pt x="3676859" y="1989154"/>
                    <a:pt x="3595361" y="2060176"/>
                    <a:pt x="3496655" y="2064795"/>
                  </a:cubicBezTo>
                  <a:cubicBezTo>
                    <a:pt x="3150780" y="2069563"/>
                    <a:pt x="3067382" y="2034483"/>
                    <a:pt x="2799955" y="2064795"/>
                  </a:cubicBezTo>
                  <a:cubicBezTo>
                    <a:pt x="2532528" y="2095107"/>
                    <a:pt x="2472857" y="2067817"/>
                    <a:pt x="2235961" y="2064795"/>
                  </a:cubicBezTo>
                  <a:cubicBezTo>
                    <a:pt x="1999065" y="2061773"/>
                    <a:pt x="1875867" y="2076087"/>
                    <a:pt x="1572437" y="2064795"/>
                  </a:cubicBezTo>
                  <a:cubicBezTo>
                    <a:pt x="1269007" y="2053503"/>
                    <a:pt x="1267536" y="2076820"/>
                    <a:pt x="1008442" y="2064795"/>
                  </a:cubicBezTo>
                  <a:cubicBezTo>
                    <a:pt x="749349" y="2052770"/>
                    <a:pt x="470934" y="2100890"/>
                    <a:pt x="179038" y="2064795"/>
                  </a:cubicBezTo>
                  <a:cubicBezTo>
                    <a:pt x="59530" y="2060614"/>
                    <a:pt x="-6541" y="1988586"/>
                    <a:pt x="0" y="1885757"/>
                  </a:cubicBezTo>
                  <a:cubicBezTo>
                    <a:pt x="15367" y="1717999"/>
                    <a:pt x="16627" y="1547118"/>
                    <a:pt x="0" y="1368052"/>
                  </a:cubicBezTo>
                  <a:cubicBezTo>
                    <a:pt x="-16627" y="1188987"/>
                    <a:pt x="17308" y="1067641"/>
                    <a:pt x="0" y="799146"/>
                  </a:cubicBezTo>
                  <a:cubicBezTo>
                    <a:pt x="-17308" y="530651"/>
                    <a:pt x="-14377" y="375125"/>
                    <a:pt x="0" y="179038"/>
                  </a:cubicBezTo>
                  <a:close/>
                </a:path>
                <a:path w="3675693" h="2064795" stroke="0" extrusionOk="0">
                  <a:moveTo>
                    <a:pt x="0" y="179038"/>
                  </a:moveTo>
                  <a:cubicBezTo>
                    <a:pt x="13425" y="80349"/>
                    <a:pt x="63029" y="15008"/>
                    <a:pt x="179038" y="0"/>
                  </a:cubicBezTo>
                  <a:cubicBezTo>
                    <a:pt x="417320" y="-4280"/>
                    <a:pt x="640073" y="12235"/>
                    <a:pt x="875738" y="0"/>
                  </a:cubicBezTo>
                  <a:cubicBezTo>
                    <a:pt x="1111403" y="-12235"/>
                    <a:pt x="1219992" y="28445"/>
                    <a:pt x="1472909" y="0"/>
                  </a:cubicBezTo>
                  <a:cubicBezTo>
                    <a:pt x="1725826" y="-28445"/>
                    <a:pt x="1783122" y="-21877"/>
                    <a:pt x="2036904" y="0"/>
                  </a:cubicBezTo>
                  <a:cubicBezTo>
                    <a:pt x="2290687" y="21877"/>
                    <a:pt x="2399076" y="8315"/>
                    <a:pt x="2700427" y="0"/>
                  </a:cubicBezTo>
                  <a:cubicBezTo>
                    <a:pt x="3001778" y="-8315"/>
                    <a:pt x="3120943" y="-32693"/>
                    <a:pt x="3496655" y="0"/>
                  </a:cubicBezTo>
                  <a:cubicBezTo>
                    <a:pt x="3612267" y="17247"/>
                    <a:pt x="3675910" y="76122"/>
                    <a:pt x="3675693" y="179038"/>
                  </a:cubicBezTo>
                  <a:cubicBezTo>
                    <a:pt x="3665523" y="321179"/>
                    <a:pt x="3676404" y="555798"/>
                    <a:pt x="3675693" y="713810"/>
                  </a:cubicBezTo>
                  <a:cubicBezTo>
                    <a:pt x="3674982" y="871822"/>
                    <a:pt x="3701608" y="1130263"/>
                    <a:pt x="3675693" y="1248582"/>
                  </a:cubicBezTo>
                  <a:cubicBezTo>
                    <a:pt x="3649778" y="1366901"/>
                    <a:pt x="3657335" y="1645691"/>
                    <a:pt x="3675693" y="1885757"/>
                  </a:cubicBezTo>
                  <a:cubicBezTo>
                    <a:pt x="3666459" y="1966164"/>
                    <a:pt x="3595567" y="2073659"/>
                    <a:pt x="3496655" y="2064795"/>
                  </a:cubicBezTo>
                  <a:cubicBezTo>
                    <a:pt x="3307907" y="2064915"/>
                    <a:pt x="3172617" y="2041621"/>
                    <a:pt x="2899484" y="2064795"/>
                  </a:cubicBezTo>
                  <a:cubicBezTo>
                    <a:pt x="2626351" y="2087969"/>
                    <a:pt x="2531799" y="2077462"/>
                    <a:pt x="2169608" y="2064795"/>
                  </a:cubicBezTo>
                  <a:cubicBezTo>
                    <a:pt x="1807417" y="2052128"/>
                    <a:pt x="1836172" y="2068135"/>
                    <a:pt x="1539261" y="2064795"/>
                  </a:cubicBezTo>
                  <a:cubicBezTo>
                    <a:pt x="1242350" y="2061455"/>
                    <a:pt x="1114149" y="2069243"/>
                    <a:pt x="875738" y="2064795"/>
                  </a:cubicBezTo>
                  <a:cubicBezTo>
                    <a:pt x="637327" y="2060347"/>
                    <a:pt x="322868" y="2067944"/>
                    <a:pt x="179038" y="2064795"/>
                  </a:cubicBezTo>
                  <a:cubicBezTo>
                    <a:pt x="65425" y="2051218"/>
                    <a:pt x="5225" y="1987207"/>
                    <a:pt x="0" y="1885757"/>
                  </a:cubicBezTo>
                  <a:cubicBezTo>
                    <a:pt x="-17230" y="1689120"/>
                    <a:pt x="7823" y="1583367"/>
                    <a:pt x="0" y="1368052"/>
                  </a:cubicBezTo>
                  <a:cubicBezTo>
                    <a:pt x="-7823" y="1152737"/>
                    <a:pt x="4435" y="931246"/>
                    <a:pt x="0" y="782079"/>
                  </a:cubicBezTo>
                  <a:cubicBezTo>
                    <a:pt x="-4435" y="632912"/>
                    <a:pt x="-4825" y="413225"/>
                    <a:pt x="0" y="179038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20306403">
                    <a:prstGeom prst="roundRect">
                      <a:avLst>
                        <a:gd name="adj" fmla="val 8671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94" name="직선 연결선 93">
              <a:extLst>
                <a:ext uri="{FF2B5EF4-FFF2-40B4-BE49-F238E27FC236}">
                  <a16:creationId xmlns:a16="http://schemas.microsoft.com/office/drawing/2014/main" id="{55F9D803-FEF6-4A52-8DE5-B0D83F790085}"/>
                </a:ext>
              </a:extLst>
            </p:cNvPr>
            <p:cNvCxnSpPr>
              <a:cxnSpLocks/>
            </p:cNvCxnSpPr>
            <p:nvPr/>
          </p:nvCxnSpPr>
          <p:spPr>
            <a:xfrm>
              <a:off x="1749357" y="8958721"/>
              <a:ext cx="3311593" cy="1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56654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사각형: 둥근 모서리 2">
            <a:extLst>
              <a:ext uri="{FF2B5EF4-FFF2-40B4-BE49-F238E27FC236}">
                <a16:creationId xmlns:a16="http://schemas.microsoft.com/office/drawing/2014/main" id="{D70199C4-4F83-4596-9E82-A68D4C898A4A}"/>
              </a:ext>
            </a:extLst>
          </p:cNvPr>
          <p:cNvSpPr/>
          <p:nvPr/>
        </p:nvSpPr>
        <p:spPr>
          <a:xfrm>
            <a:off x="322742" y="1233480"/>
            <a:ext cx="6385809" cy="8483097"/>
          </a:xfrm>
          <a:custGeom>
            <a:avLst/>
            <a:gdLst>
              <a:gd name="connsiteX0" fmla="*/ 0 w 6198565"/>
              <a:gd name="connsiteY0" fmla="*/ 271125 h 8366352"/>
              <a:gd name="connsiteX1" fmla="*/ 271125 w 6198565"/>
              <a:gd name="connsiteY1" fmla="*/ 0 h 8366352"/>
              <a:gd name="connsiteX2" fmla="*/ 5927440 w 6198565"/>
              <a:gd name="connsiteY2" fmla="*/ 0 h 8366352"/>
              <a:gd name="connsiteX3" fmla="*/ 6198565 w 6198565"/>
              <a:gd name="connsiteY3" fmla="*/ 271125 h 8366352"/>
              <a:gd name="connsiteX4" fmla="*/ 6198565 w 6198565"/>
              <a:gd name="connsiteY4" fmla="*/ 8095227 h 8366352"/>
              <a:gd name="connsiteX5" fmla="*/ 5927440 w 6198565"/>
              <a:gd name="connsiteY5" fmla="*/ 8366352 h 8366352"/>
              <a:gd name="connsiteX6" fmla="*/ 271125 w 6198565"/>
              <a:gd name="connsiteY6" fmla="*/ 8366352 h 8366352"/>
              <a:gd name="connsiteX7" fmla="*/ 0 w 6198565"/>
              <a:gd name="connsiteY7" fmla="*/ 8095227 h 8366352"/>
              <a:gd name="connsiteX8" fmla="*/ 0 w 6198565"/>
              <a:gd name="connsiteY8" fmla="*/ 271125 h 8366352"/>
              <a:gd name="connsiteX0" fmla="*/ 0 w 6198565"/>
              <a:gd name="connsiteY0" fmla="*/ 271125 h 8366352"/>
              <a:gd name="connsiteX1" fmla="*/ 271125 w 6198565"/>
              <a:gd name="connsiteY1" fmla="*/ 0 h 8366352"/>
              <a:gd name="connsiteX2" fmla="*/ 5927440 w 6198565"/>
              <a:gd name="connsiteY2" fmla="*/ 0 h 8366352"/>
              <a:gd name="connsiteX3" fmla="*/ 6198565 w 6198565"/>
              <a:gd name="connsiteY3" fmla="*/ 271125 h 8366352"/>
              <a:gd name="connsiteX4" fmla="*/ 6194136 w 6198565"/>
              <a:gd name="connsiteY4" fmla="*/ 4111610 h 8366352"/>
              <a:gd name="connsiteX5" fmla="*/ 6198565 w 6198565"/>
              <a:gd name="connsiteY5" fmla="*/ 8095227 h 8366352"/>
              <a:gd name="connsiteX6" fmla="*/ 5927440 w 6198565"/>
              <a:gd name="connsiteY6" fmla="*/ 8366352 h 8366352"/>
              <a:gd name="connsiteX7" fmla="*/ 271125 w 6198565"/>
              <a:gd name="connsiteY7" fmla="*/ 8366352 h 8366352"/>
              <a:gd name="connsiteX8" fmla="*/ 0 w 6198565"/>
              <a:gd name="connsiteY8" fmla="*/ 8095227 h 8366352"/>
              <a:gd name="connsiteX9" fmla="*/ 0 w 6198565"/>
              <a:gd name="connsiteY9" fmla="*/ 271125 h 8366352"/>
              <a:gd name="connsiteX0" fmla="*/ 12700 w 6211265"/>
              <a:gd name="connsiteY0" fmla="*/ 271125 h 8366352"/>
              <a:gd name="connsiteX1" fmla="*/ 283825 w 6211265"/>
              <a:gd name="connsiteY1" fmla="*/ 0 h 8366352"/>
              <a:gd name="connsiteX2" fmla="*/ 5940140 w 6211265"/>
              <a:gd name="connsiteY2" fmla="*/ 0 h 8366352"/>
              <a:gd name="connsiteX3" fmla="*/ 6211265 w 6211265"/>
              <a:gd name="connsiteY3" fmla="*/ 271125 h 8366352"/>
              <a:gd name="connsiteX4" fmla="*/ 6206836 w 6211265"/>
              <a:gd name="connsiteY4" fmla="*/ 4111610 h 8366352"/>
              <a:gd name="connsiteX5" fmla="*/ 6211265 w 6211265"/>
              <a:gd name="connsiteY5" fmla="*/ 8095227 h 8366352"/>
              <a:gd name="connsiteX6" fmla="*/ 5940140 w 6211265"/>
              <a:gd name="connsiteY6" fmla="*/ 8366352 h 8366352"/>
              <a:gd name="connsiteX7" fmla="*/ 283825 w 6211265"/>
              <a:gd name="connsiteY7" fmla="*/ 8366352 h 8366352"/>
              <a:gd name="connsiteX8" fmla="*/ 12700 w 6211265"/>
              <a:gd name="connsiteY8" fmla="*/ 8095227 h 8366352"/>
              <a:gd name="connsiteX9" fmla="*/ 0 w 6211265"/>
              <a:gd name="connsiteY9" fmla="*/ 4832047 h 8366352"/>
              <a:gd name="connsiteX10" fmla="*/ 12700 w 6211265"/>
              <a:gd name="connsiteY10" fmla="*/ 271125 h 8366352"/>
              <a:gd name="connsiteX0" fmla="*/ 12700 w 6211265"/>
              <a:gd name="connsiteY0" fmla="*/ 271125 h 8366352"/>
              <a:gd name="connsiteX1" fmla="*/ 283825 w 6211265"/>
              <a:gd name="connsiteY1" fmla="*/ 0 h 8366352"/>
              <a:gd name="connsiteX2" fmla="*/ 5940140 w 6211265"/>
              <a:gd name="connsiteY2" fmla="*/ 0 h 8366352"/>
              <a:gd name="connsiteX3" fmla="*/ 6211265 w 6211265"/>
              <a:gd name="connsiteY3" fmla="*/ 271125 h 8366352"/>
              <a:gd name="connsiteX4" fmla="*/ 6123709 w 6211265"/>
              <a:gd name="connsiteY4" fmla="*/ 4111610 h 8366352"/>
              <a:gd name="connsiteX5" fmla="*/ 6211265 w 6211265"/>
              <a:gd name="connsiteY5" fmla="*/ 8095227 h 8366352"/>
              <a:gd name="connsiteX6" fmla="*/ 5940140 w 6211265"/>
              <a:gd name="connsiteY6" fmla="*/ 8366352 h 8366352"/>
              <a:gd name="connsiteX7" fmla="*/ 283825 w 6211265"/>
              <a:gd name="connsiteY7" fmla="*/ 8366352 h 8366352"/>
              <a:gd name="connsiteX8" fmla="*/ 12700 w 6211265"/>
              <a:gd name="connsiteY8" fmla="*/ 8095227 h 8366352"/>
              <a:gd name="connsiteX9" fmla="*/ 0 w 6211265"/>
              <a:gd name="connsiteY9" fmla="*/ 4832047 h 8366352"/>
              <a:gd name="connsiteX10" fmla="*/ 12700 w 6211265"/>
              <a:gd name="connsiteY10" fmla="*/ 271125 h 8366352"/>
              <a:gd name="connsiteX0" fmla="*/ 141 w 6198706"/>
              <a:gd name="connsiteY0" fmla="*/ 271125 h 8366352"/>
              <a:gd name="connsiteX1" fmla="*/ 271266 w 6198706"/>
              <a:gd name="connsiteY1" fmla="*/ 0 h 8366352"/>
              <a:gd name="connsiteX2" fmla="*/ 5927581 w 6198706"/>
              <a:gd name="connsiteY2" fmla="*/ 0 h 8366352"/>
              <a:gd name="connsiteX3" fmla="*/ 6198706 w 6198706"/>
              <a:gd name="connsiteY3" fmla="*/ 271125 h 8366352"/>
              <a:gd name="connsiteX4" fmla="*/ 6111150 w 6198706"/>
              <a:gd name="connsiteY4" fmla="*/ 4111610 h 8366352"/>
              <a:gd name="connsiteX5" fmla="*/ 6198706 w 6198706"/>
              <a:gd name="connsiteY5" fmla="*/ 8095227 h 8366352"/>
              <a:gd name="connsiteX6" fmla="*/ 5927581 w 6198706"/>
              <a:gd name="connsiteY6" fmla="*/ 8366352 h 8366352"/>
              <a:gd name="connsiteX7" fmla="*/ 271266 w 6198706"/>
              <a:gd name="connsiteY7" fmla="*/ 8366352 h 8366352"/>
              <a:gd name="connsiteX8" fmla="*/ 141 w 6198706"/>
              <a:gd name="connsiteY8" fmla="*/ 8095227 h 8366352"/>
              <a:gd name="connsiteX9" fmla="*/ 84423 w 6198706"/>
              <a:gd name="connsiteY9" fmla="*/ 5303102 h 8366352"/>
              <a:gd name="connsiteX10" fmla="*/ 141 w 6198706"/>
              <a:gd name="connsiteY10" fmla="*/ 271125 h 8366352"/>
              <a:gd name="connsiteX0" fmla="*/ 141 w 6198706"/>
              <a:gd name="connsiteY0" fmla="*/ 271125 h 8366352"/>
              <a:gd name="connsiteX1" fmla="*/ 271266 w 6198706"/>
              <a:gd name="connsiteY1" fmla="*/ 0 h 8366352"/>
              <a:gd name="connsiteX2" fmla="*/ 5927581 w 6198706"/>
              <a:gd name="connsiteY2" fmla="*/ 0 h 8366352"/>
              <a:gd name="connsiteX3" fmla="*/ 6198706 w 6198706"/>
              <a:gd name="connsiteY3" fmla="*/ 271125 h 8366352"/>
              <a:gd name="connsiteX4" fmla="*/ 6111150 w 6198706"/>
              <a:gd name="connsiteY4" fmla="*/ 4111610 h 8366352"/>
              <a:gd name="connsiteX5" fmla="*/ 6198706 w 6198706"/>
              <a:gd name="connsiteY5" fmla="*/ 8095227 h 8366352"/>
              <a:gd name="connsiteX6" fmla="*/ 5927581 w 6198706"/>
              <a:gd name="connsiteY6" fmla="*/ 8366352 h 8366352"/>
              <a:gd name="connsiteX7" fmla="*/ 271266 w 6198706"/>
              <a:gd name="connsiteY7" fmla="*/ 8366352 h 8366352"/>
              <a:gd name="connsiteX8" fmla="*/ 13995 w 6198706"/>
              <a:gd name="connsiteY8" fmla="*/ 7707300 h 8366352"/>
              <a:gd name="connsiteX9" fmla="*/ 84423 w 6198706"/>
              <a:gd name="connsiteY9" fmla="*/ 5303102 h 8366352"/>
              <a:gd name="connsiteX10" fmla="*/ 141 w 6198706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271374 w 6198814"/>
              <a:gd name="connsiteY7" fmla="*/ 836635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54743 w 6198814"/>
              <a:gd name="connsiteY8" fmla="*/ 770222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2771388 w 6198814"/>
              <a:gd name="connsiteY7" fmla="*/ 8346945 h 8366352"/>
              <a:gd name="connsiteX8" fmla="*/ 418694 w 6198814"/>
              <a:gd name="connsiteY8" fmla="*/ 8351112 h 8366352"/>
              <a:gd name="connsiteX9" fmla="*/ 54743 w 6198814"/>
              <a:gd name="connsiteY9" fmla="*/ 7702220 h 8366352"/>
              <a:gd name="connsiteX10" fmla="*/ 42968 w 6198814"/>
              <a:gd name="connsiteY10" fmla="*/ 5303102 h 8366352"/>
              <a:gd name="connsiteX11" fmla="*/ 249 w 6198814"/>
              <a:gd name="connsiteY11" fmla="*/ 271125 h 8366352"/>
              <a:gd name="connsiteX0" fmla="*/ 249 w 6198814"/>
              <a:gd name="connsiteY0" fmla="*/ 271125 h 8468865"/>
              <a:gd name="connsiteX1" fmla="*/ 271374 w 6198814"/>
              <a:gd name="connsiteY1" fmla="*/ 0 h 8468865"/>
              <a:gd name="connsiteX2" fmla="*/ 5927689 w 6198814"/>
              <a:gd name="connsiteY2" fmla="*/ 0 h 8468865"/>
              <a:gd name="connsiteX3" fmla="*/ 6198814 w 6198814"/>
              <a:gd name="connsiteY3" fmla="*/ 271125 h 8468865"/>
              <a:gd name="connsiteX4" fmla="*/ 6111258 w 6198814"/>
              <a:gd name="connsiteY4" fmla="*/ 4111610 h 8468865"/>
              <a:gd name="connsiteX5" fmla="*/ 6198814 w 6198814"/>
              <a:gd name="connsiteY5" fmla="*/ 8095227 h 8468865"/>
              <a:gd name="connsiteX6" fmla="*/ 5927689 w 6198814"/>
              <a:gd name="connsiteY6" fmla="*/ 8366352 h 8468865"/>
              <a:gd name="connsiteX7" fmla="*/ 2771388 w 6198814"/>
              <a:gd name="connsiteY7" fmla="*/ 8468865 h 8468865"/>
              <a:gd name="connsiteX8" fmla="*/ 418694 w 6198814"/>
              <a:gd name="connsiteY8" fmla="*/ 8351112 h 8468865"/>
              <a:gd name="connsiteX9" fmla="*/ 54743 w 6198814"/>
              <a:gd name="connsiteY9" fmla="*/ 7702220 h 8468865"/>
              <a:gd name="connsiteX10" fmla="*/ 42968 w 6198814"/>
              <a:gd name="connsiteY10" fmla="*/ 5303102 h 8468865"/>
              <a:gd name="connsiteX11" fmla="*/ 249 w 6198814"/>
              <a:gd name="connsiteY11" fmla="*/ 271125 h 8468865"/>
              <a:gd name="connsiteX0" fmla="*/ 249 w 6198814"/>
              <a:gd name="connsiteY0" fmla="*/ 271125 h 8468865"/>
              <a:gd name="connsiteX1" fmla="*/ 271374 w 6198814"/>
              <a:gd name="connsiteY1" fmla="*/ 0 h 8468865"/>
              <a:gd name="connsiteX2" fmla="*/ 5927689 w 6198814"/>
              <a:gd name="connsiteY2" fmla="*/ 0 h 8468865"/>
              <a:gd name="connsiteX3" fmla="*/ 6198814 w 6198814"/>
              <a:gd name="connsiteY3" fmla="*/ 271125 h 8468865"/>
              <a:gd name="connsiteX4" fmla="*/ 6111258 w 6198814"/>
              <a:gd name="connsiteY4" fmla="*/ 4111610 h 8468865"/>
              <a:gd name="connsiteX5" fmla="*/ 6198814 w 6198814"/>
              <a:gd name="connsiteY5" fmla="*/ 8095227 h 8468865"/>
              <a:gd name="connsiteX6" fmla="*/ 5927689 w 6198814"/>
              <a:gd name="connsiteY6" fmla="*/ 8366352 h 8468865"/>
              <a:gd name="connsiteX7" fmla="*/ 2771388 w 6198814"/>
              <a:gd name="connsiteY7" fmla="*/ 8468865 h 8468865"/>
              <a:gd name="connsiteX8" fmla="*/ 418694 w 6198814"/>
              <a:gd name="connsiteY8" fmla="*/ 8351112 h 8468865"/>
              <a:gd name="connsiteX9" fmla="*/ 54743 w 6198814"/>
              <a:gd name="connsiteY9" fmla="*/ 7702220 h 8468865"/>
              <a:gd name="connsiteX10" fmla="*/ 42968 w 6198814"/>
              <a:gd name="connsiteY10" fmla="*/ 5303102 h 8468865"/>
              <a:gd name="connsiteX11" fmla="*/ 249 w 6198814"/>
              <a:gd name="connsiteY11" fmla="*/ 271125 h 8468865"/>
              <a:gd name="connsiteX0" fmla="*/ 249 w 6198814"/>
              <a:gd name="connsiteY0" fmla="*/ 271125 h 8486409"/>
              <a:gd name="connsiteX1" fmla="*/ 271374 w 6198814"/>
              <a:gd name="connsiteY1" fmla="*/ 0 h 8486409"/>
              <a:gd name="connsiteX2" fmla="*/ 5927689 w 6198814"/>
              <a:gd name="connsiteY2" fmla="*/ 0 h 8486409"/>
              <a:gd name="connsiteX3" fmla="*/ 6198814 w 6198814"/>
              <a:gd name="connsiteY3" fmla="*/ 271125 h 8486409"/>
              <a:gd name="connsiteX4" fmla="*/ 6111258 w 6198814"/>
              <a:gd name="connsiteY4" fmla="*/ 4111610 h 8486409"/>
              <a:gd name="connsiteX5" fmla="*/ 6198814 w 6198814"/>
              <a:gd name="connsiteY5" fmla="*/ 8095227 h 8486409"/>
              <a:gd name="connsiteX6" fmla="*/ 5927689 w 6198814"/>
              <a:gd name="connsiteY6" fmla="*/ 8366352 h 8486409"/>
              <a:gd name="connsiteX7" fmla="*/ 2771388 w 6198814"/>
              <a:gd name="connsiteY7" fmla="*/ 8468865 h 8486409"/>
              <a:gd name="connsiteX8" fmla="*/ 418694 w 6198814"/>
              <a:gd name="connsiteY8" fmla="*/ 8351112 h 8486409"/>
              <a:gd name="connsiteX9" fmla="*/ 54743 w 6198814"/>
              <a:gd name="connsiteY9" fmla="*/ 7702220 h 8486409"/>
              <a:gd name="connsiteX10" fmla="*/ 42968 w 6198814"/>
              <a:gd name="connsiteY10" fmla="*/ 5303102 h 8486409"/>
              <a:gd name="connsiteX11" fmla="*/ 249 w 6198814"/>
              <a:gd name="connsiteY11" fmla="*/ 271125 h 8486409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927689 w 6198814"/>
              <a:gd name="connsiteY6" fmla="*/ 836635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83574 w 6198814"/>
              <a:gd name="connsiteY5" fmla="*/ 780058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208974"/>
              <a:gd name="connsiteY0" fmla="*/ 271125 h 8500396"/>
              <a:gd name="connsiteX1" fmla="*/ 271374 w 6208974"/>
              <a:gd name="connsiteY1" fmla="*/ 0 h 8500396"/>
              <a:gd name="connsiteX2" fmla="*/ 5927689 w 6208974"/>
              <a:gd name="connsiteY2" fmla="*/ 0 h 8500396"/>
              <a:gd name="connsiteX3" fmla="*/ 6198814 w 6208974"/>
              <a:gd name="connsiteY3" fmla="*/ 271125 h 8500396"/>
              <a:gd name="connsiteX4" fmla="*/ 6111258 w 6208974"/>
              <a:gd name="connsiteY4" fmla="*/ 4111610 h 8500396"/>
              <a:gd name="connsiteX5" fmla="*/ 6208974 w 6208974"/>
              <a:gd name="connsiteY5" fmla="*/ 7805667 h 8500396"/>
              <a:gd name="connsiteX6" fmla="*/ 5673689 w 6208974"/>
              <a:gd name="connsiteY6" fmla="*/ 8412072 h 8500396"/>
              <a:gd name="connsiteX7" fmla="*/ 3126988 w 6208974"/>
              <a:gd name="connsiteY7" fmla="*/ 8484105 h 8500396"/>
              <a:gd name="connsiteX8" fmla="*/ 418694 w 6208974"/>
              <a:gd name="connsiteY8" fmla="*/ 8351112 h 8500396"/>
              <a:gd name="connsiteX9" fmla="*/ 54743 w 6208974"/>
              <a:gd name="connsiteY9" fmla="*/ 7702220 h 8500396"/>
              <a:gd name="connsiteX10" fmla="*/ 42968 w 6208974"/>
              <a:gd name="connsiteY10" fmla="*/ 5303102 h 8500396"/>
              <a:gd name="connsiteX11" fmla="*/ 249 w 6208974"/>
              <a:gd name="connsiteY11" fmla="*/ 271125 h 8500396"/>
              <a:gd name="connsiteX0" fmla="*/ 249 w 6219718"/>
              <a:gd name="connsiteY0" fmla="*/ 271125 h 8500396"/>
              <a:gd name="connsiteX1" fmla="*/ 271374 w 6219718"/>
              <a:gd name="connsiteY1" fmla="*/ 0 h 8500396"/>
              <a:gd name="connsiteX2" fmla="*/ 5927689 w 6219718"/>
              <a:gd name="connsiteY2" fmla="*/ 0 h 8500396"/>
              <a:gd name="connsiteX3" fmla="*/ 6198814 w 6219718"/>
              <a:gd name="connsiteY3" fmla="*/ 271125 h 8500396"/>
              <a:gd name="connsiteX4" fmla="*/ 6111258 w 6219718"/>
              <a:gd name="connsiteY4" fmla="*/ 4111610 h 8500396"/>
              <a:gd name="connsiteX5" fmla="*/ 6208974 w 6219718"/>
              <a:gd name="connsiteY5" fmla="*/ 7805667 h 8500396"/>
              <a:gd name="connsiteX6" fmla="*/ 5673689 w 6219718"/>
              <a:gd name="connsiteY6" fmla="*/ 8412072 h 8500396"/>
              <a:gd name="connsiteX7" fmla="*/ 3126988 w 6219718"/>
              <a:gd name="connsiteY7" fmla="*/ 8484105 h 8500396"/>
              <a:gd name="connsiteX8" fmla="*/ 418694 w 6219718"/>
              <a:gd name="connsiteY8" fmla="*/ 8351112 h 8500396"/>
              <a:gd name="connsiteX9" fmla="*/ 54743 w 6219718"/>
              <a:gd name="connsiteY9" fmla="*/ 7702220 h 8500396"/>
              <a:gd name="connsiteX10" fmla="*/ 42968 w 6219718"/>
              <a:gd name="connsiteY10" fmla="*/ 5303102 h 8500396"/>
              <a:gd name="connsiteX11" fmla="*/ 249 w 6219718"/>
              <a:gd name="connsiteY11" fmla="*/ 271125 h 8500396"/>
              <a:gd name="connsiteX0" fmla="*/ 249 w 6209780"/>
              <a:gd name="connsiteY0" fmla="*/ 271125 h 8500396"/>
              <a:gd name="connsiteX1" fmla="*/ 271374 w 6209780"/>
              <a:gd name="connsiteY1" fmla="*/ 0 h 8500396"/>
              <a:gd name="connsiteX2" fmla="*/ 5927689 w 6209780"/>
              <a:gd name="connsiteY2" fmla="*/ 0 h 8500396"/>
              <a:gd name="connsiteX3" fmla="*/ 6198814 w 6209780"/>
              <a:gd name="connsiteY3" fmla="*/ 271125 h 8500396"/>
              <a:gd name="connsiteX4" fmla="*/ 6111258 w 6209780"/>
              <a:gd name="connsiteY4" fmla="*/ 4111610 h 8500396"/>
              <a:gd name="connsiteX5" fmla="*/ 6208974 w 6209780"/>
              <a:gd name="connsiteY5" fmla="*/ 7805667 h 8500396"/>
              <a:gd name="connsiteX6" fmla="*/ 5673689 w 6209780"/>
              <a:gd name="connsiteY6" fmla="*/ 8412072 h 8500396"/>
              <a:gd name="connsiteX7" fmla="*/ 3126988 w 6209780"/>
              <a:gd name="connsiteY7" fmla="*/ 8484105 h 8500396"/>
              <a:gd name="connsiteX8" fmla="*/ 418694 w 6209780"/>
              <a:gd name="connsiteY8" fmla="*/ 8351112 h 8500396"/>
              <a:gd name="connsiteX9" fmla="*/ 54743 w 6209780"/>
              <a:gd name="connsiteY9" fmla="*/ 7702220 h 8500396"/>
              <a:gd name="connsiteX10" fmla="*/ 42968 w 6209780"/>
              <a:gd name="connsiteY10" fmla="*/ 5303102 h 8500396"/>
              <a:gd name="connsiteX11" fmla="*/ 249 w 6209780"/>
              <a:gd name="connsiteY11" fmla="*/ 271125 h 8500396"/>
              <a:gd name="connsiteX0" fmla="*/ 249 w 6209780"/>
              <a:gd name="connsiteY0" fmla="*/ 271125 h 8500396"/>
              <a:gd name="connsiteX1" fmla="*/ 271374 w 6209780"/>
              <a:gd name="connsiteY1" fmla="*/ 0 h 8500396"/>
              <a:gd name="connsiteX2" fmla="*/ 5927689 w 6209780"/>
              <a:gd name="connsiteY2" fmla="*/ 0 h 8500396"/>
              <a:gd name="connsiteX3" fmla="*/ 6198814 w 6209780"/>
              <a:gd name="connsiteY3" fmla="*/ 271125 h 8500396"/>
              <a:gd name="connsiteX4" fmla="*/ 6151898 w 6209780"/>
              <a:gd name="connsiteY4" fmla="*/ 4111610 h 8500396"/>
              <a:gd name="connsiteX5" fmla="*/ 6208974 w 6209780"/>
              <a:gd name="connsiteY5" fmla="*/ 7805667 h 8500396"/>
              <a:gd name="connsiteX6" fmla="*/ 5673689 w 6209780"/>
              <a:gd name="connsiteY6" fmla="*/ 8412072 h 8500396"/>
              <a:gd name="connsiteX7" fmla="*/ 3126988 w 6209780"/>
              <a:gd name="connsiteY7" fmla="*/ 8484105 h 8500396"/>
              <a:gd name="connsiteX8" fmla="*/ 418694 w 6209780"/>
              <a:gd name="connsiteY8" fmla="*/ 8351112 h 8500396"/>
              <a:gd name="connsiteX9" fmla="*/ 54743 w 6209780"/>
              <a:gd name="connsiteY9" fmla="*/ 7702220 h 8500396"/>
              <a:gd name="connsiteX10" fmla="*/ 42968 w 6209780"/>
              <a:gd name="connsiteY10" fmla="*/ 5303102 h 8500396"/>
              <a:gd name="connsiteX11" fmla="*/ 249 w 6209780"/>
              <a:gd name="connsiteY11" fmla="*/ 271125 h 8500396"/>
              <a:gd name="connsiteX0" fmla="*/ 249 w 6209780"/>
              <a:gd name="connsiteY0" fmla="*/ 287733 h 8517004"/>
              <a:gd name="connsiteX1" fmla="*/ 271374 w 6209780"/>
              <a:gd name="connsiteY1" fmla="*/ 16608 h 8517004"/>
              <a:gd name="connsiteX2" fmla="*/ 3013089 w 6209780"/>
              <a:gd name="connsiteY2" fmla="*/ 0 h 8517004"/>
              <a:gd name="connsiteX3" fmla="*/ 5927689 w 6209780"/>
              <a:gd name="connsiteY3" fmla="*/ 16608 h 8517004"/>
              <a:gd name="connsiteX4" fmla="*/ 6198814 w 6209780"/>
              <a:gd name="connsiteY4" fmla="*/ 287733 h 8517004"/>
              <a:gd name="connsiteX5" fmla="*/ 6151898 w 6209780"/>
              <a:gd name="connsiteY5" fmla="*/ 4128218 h 8517004"/>
              <a:gd name="connsiteX6" fmla="*/ 6208974 w 6209780"/>
              <a:gd name="connsiteY6" fmla="*/ 7822275 h 8517004"/>
              <a:gd name="connsiteX7" fmla="*/ 5673689 w 6209780"/>
              <a:gd name="connsiteY7" fmla="*/ 8428680 h 8517004"/>
              <a:gd name="connsiteX8" fmla="*/ 3126988 w 6209780"/>
              <a:gd name="connsiteY8" fmla="*/ 8500713 h 8517004"/>
              <a:gd name="connsiteX9" fmla="*/ 418694 w 6209780"/>
              <a:gd name="connsiteY9" fmla="*/ 8367720 h 8517004"/>
              <a:gd name="connsiteX10" fmla="*/ 54743 w 6209780"/>
              <a:gd name="connsiteY10" fmla="*/ 7718828 h 8517004"/>
              <a:gd name="connsiteX11" fmla="*/ 42968 w 6209780"/>
              <a:gd name="connsiteY11" fmla="*/ 5319710 h 8517004"/>
              <a:gd name="connsiteX12" fmla="*/ 249 w 6209780"/>
              <a:gd name="connsiteY12" fmla="*/ 287733 h 8517004"/>
              <a:gd name="connsiteX0" fmla="*/ 249 w 6209780"/>
              <a:gd name="connsiteY0" fmla="*/ 422487 h 8651758"/>
              <a:gd name="connsiteX1" fmla="*/ 271374 w 6209780"/>
              <a:gd name="connsiteY1" fmla="*/ 151362 h 8651758"/>
              <a:gd name="connsiteX2" fmla="*/ 3032340 w 6209780"/>
              <a:gd name="connsiteY2" fmla="*/ 0 h 8651758"/>
              <a:gd name="connsiteX3" fmla="*/ 5927689 w 6209780"/>
              <a:gd name="connsiteY3" fmla="*/ 151362 h 8651758"/>
              <a:gd name="connsiteX4" fmla="*/ 6198814 w 6209780"/>
              <a:gd name="connsiteY4" fmla="*/ 422487 h 8651758"/>
              <a:gd name="connsiteX5" fmla="*/ 6151898 w 6209780"/>
              <a:gd name="connsiteY5" fmla="*/ 4262972 h 8651758"/>
              <a:gd name="connsiteX6" fmla="*/ 6208974 w 6209780"/>
              <a:gd name="connsiteY6" fmla="*/ 7957029 h 8651758"/>
              <a:gd name="connsiteX7" fmla="*/ 5673689 w 6209780"/>
              <a:gd name="connsiteY7" fmla="*/ 8563434 h 8651758"/>
              <a:gd name="connsiteX8" fmla="*/ 3126988 w 6209780"/>
              <a:gd name="connsiteY8" fmla="*/ 8635467 h 8651758"/>
              <a:gd name="connsiteX9" fmla="*/ 418694 w 6209780"/>
              <a:gd name="connsiteY9" fmla="*/ 8502474 h 8651758"/>
              <a:gd name="connsiteX10" fmla="*/ 54743 w 6209780"/>
              <a:gd name="connsiteY10" fmla="*/ 7853582 h 8651758"/>
              <a:gd name="connsiteX11" fmla="*/ 42968 w 6209780"/>
              <a:gd name="connsiteY11" fmla="*/ 5454464 h 8651758"/>
              <a:gd name="connsiteX12" fmla="*/ 249 w 6209780"/>
              <a:gd name="connsiteY12" fmla="*/ 422487 h 8651758"/>
              <a:gd name="connsiteX0" fmla="*/ 30384 w 6239915"/>
              <a:gd name="connsiteY0" fmla="*/ 422487 h 8651758"/>
              <a:gd name="connsiteX1" fmla="*/ 301509 w 6239915"/>
              <a:gd name="connsiteY1" fmla="*/ 151362 h 8651758"/>
              <a:gd name="connsiteX2" fmla="*/ 3062475 w 6239915"/>
              <a:gd name="connsiteY2" fmla="*/ 0 h 8651758"/>
              <a:gd name="connsiteX3" fmla="*/ 5957824 w 6239915"/>
              <a:gd name="connsiteY3" fmla="*/ 151362 h 8651758"/>
              <a:gd name="connsiteX4" fmla="*/ 6228949 w 6239915"/>
              <a:gd name="connsiteY4" fmla="*/ 422487 h 8651758"/>
              <a:gd name="connsiteX5" fmla="*/ 6182033 w 6239915"/>
              <a:gd name="connsiteY5" fmla="*/ 4262972 h 8651758"/>
              <a:gd name="connsiteX6" fmla="*/ 6239109 w 6239915"/>
              <a:gd name="connsiteY6" fmla="*/ 7957029 h 8651758"/>
              <a:gd name="connsiteX7" fmla="*/ 5703824 w 6239915"/>
              <a:gd name="connsiteY7" fmla="*/ 8563434 h 8651758"/>
              <a:gd name="connsiteX8" fmla="*/ 3157123 w 6239915"/>
              <a:gd name="connsiteY8" fmla="*/ 8635467 h 8651758"/>
              <a:gd name="connsiteX9" fmla="*/ 448829 w 6239915"/>
              <a:gd name="connsiteY9" fmla="*/ 8502474 h 8651758"/>
              <a:gd name="connsiteX10" fmla="*/ 84878 w 6239915"/>
              <a:gd name="connsiteY10" fmla="*/ 7853582 h 8651758"/>
              <a:gd name="connsiteX11" fmla="*/ 73103 w 6239915"/>
              <a:gd name="connsiteY11" fmla="*/ 5454464 h 8651758"/>
              <a:gd name="connsiteX12" fmla="*/ 11266 w 6239915"/>
              <a:gd name="connsiteY12" fmla="*/ 2107933 h 8651758"/>
              <a:gd name="connsiteX13" fmla="*/ 30384 w 6239915"/>
              <a:gd name="connsiteY13" fmla="*/ 422487 h 8651758"/>
              <a:gd name="connsiteX0" fmla="*/ 87237 w 6296768"/>
              <a:gd name="connsiteY0" fmla="*/ 422487 h 8651758"/>
              <a:gd name="connsiteX1" fmla="*/ 358362 w 6296768"/>
              <a:gd name="connsiteY1" fmla="*/ 151362 h 8651758"/>
              <a:gd name="connsiteX2" fmla="*/ 3119328 w 6296768"/>
              <a:gd name="connsiteY2" fmla="*/ 0 h 8651758"/>
              <a:gd name="connsiteX3" fmla="*/ 6014677 w 6296768"/>
              <a:gd name="connsiteY3" fmla="*/ 151362 h 8651758"/>
              <a:gd name="connsiteX4" fmla="*/ 6285802 w 6296768"/>
              <a:gd name="connsiteY4" fmla="*/ 422487 h 8651758"/>
              <a:gd name="connsiteX5" fmla="*/ 6238886 w 6296768"/>
              <a:gd name="connsiteY5" fmla="*/ 4262972 h 8651758"/>
              <a:gd name="connsiteX6" fmla="*/ 6295962 w 6296768"/>
              <a:gd name="connsiteY6" fmla="*/ 7957029 h 8651758"/>
              <a:gd name="connsiteX7" fmla="*/ 5760677 w 6296768"/>
              <a:gd name="connsiteY7" fmla="*/ 8563434 h 8651758"/>
              <a:gd name="connsiteX8" fmla="*/ 3213976 w 6296768"/>
              <a:gd name="connsiteY8" fmla="*/ 8635467 h 8651758"/>
              <a:gd name="connsiteX9" fmla="*/ 505682 w 6296768"/>
              <a:gd name="connsiteY9" fmla="*/ 8502474 h 8651758"/>
              <a:gd name="connsiteX10" fmla="*/ 141731 w 6296768"/>
              <a:gd name="connsiteY10" fmla="*/ 7853582 h 8651758"/>
              <a:gd name="connsiteX11" fmla="*/ 129956 w 6296768"/>
              <a:gd name="connsiteY11" fmla="*/ 5454464 h 8651758"/>
              <a:gd name="connsiteX12" fmla="*/ 742 w 6296768"/>
              <a:gd name="connsiteY12" fmla="*/ 2252312 h 8651758"/>
              <a:gd name="connsiteX13" fmla="*/ 87237 w 6296768"/>
              <a:gd name="connsiteY13" fmla="*/ 422487 h 8651758"/>
              <a:gd name="connsiteX0" fmla="*/ 87237 w 6299482"/>
              <a:gd name="connsiteY0" fmla="*/ 422487 h 8651758"/>
              <a:gd name="connsiteX1" fmla="*/ 358362 w 6299482"/>
              <a:gd name="connsiteY1" fmla="*/ 151362 h 8651758"/>
              <a:gd name="connsiteX2" fmla="*/ 3119328 w 6299482"/>
              <a:gd name="connsiteY2" fmla="*/ 0 h 8651758"/>
              <a:gd name="connsiteX3" fmla="*/ 6014677 w 6299482"/>
              <a:gd name="connsiteY3" fmla="*/ 151362 h 8651758"/>
              <a:gd name="connsiteX4" fmla="*/ 6285802 w 6299482"/>
              <a:gd name="connsiteY4" fmla="*/ 422487 h 8651758"/>
              <a:gd name="connsiteX5" fmla="*/ 6257164 w 6299482"/>
              <a:gd name="connsiteY5" fmla="*/ 2184935 h 8651758"/>
              <a:gd name="connsiteX6" fmla="*/ 6238886 w 6299482"/>
              <a:gd name="connsiteY6" fmla="*/ 4262972 h 8651758"/>
              <a:gd name="connsiteX7" fmla="*/ 6295962 w 6299482"/>
              <a:gd name="connsiteY7" fmla="*/ 7957029 h 8651758"/>
              <a:gd name="connsiteX8" fmla="*/ 5760677 w 6299482"/>
              <a:gd name="connsiteY8" fmla="*/ 8563434 h 8651758"/>
              <a:gd name="connsiteX9" fmla="*/ 3213976 w 6299482"/>
              <a:gd name="connsiteY9" fmla="*/ 8635467 h 8651758"/>
              <a:gd name="connsiteX10" fmla="*/ 505682 w 6299482"/>
              <a:gd name="connsiteY10" fmla="*/ 8502474 h 8651758"/>
              <a:gd name="connsiteX11" fmla="*/ 141731 w 6299482"/>
              <a:gd name="connsiteY11" fmla="*/ 7853582 h 8651758"/>
              <a:gd name="connsiteX12" fmla="*/ 129956 w 6299482"/>
              <a:gd name="connsiteY12" fmla="*/ 5454464 h 8651758"/>
              <a:gd name="connsiteX13" fmla="*/ 742 w 6299482"/>
              <a:gd name="connsiteY13" fmla="*/ 2252312 h 8651758"/>
              <a:gd name="connsiteX14" fmla="*/ 87237 w 629948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538404 w 6345202"/>
              <a:gd name="connsiteY1" fmla="*/ 3803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538404 w 6345202"/>
              <a:gd name="connsiteY1" fmla="*/ 3803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345202" h="8655613">
                <a:moveTo>
                  <a:pt x="87237" y="426342"/>
                </a:moveTo>
                <a:cubicBezTo>
                  <a:pt x="155824" y="120365"/>
                  <a:pt x="388666" y="7658"/>
                  <a:pt x="538404" y="7658"/>
                </a:cubicBezTo>
                <a:cubicBezTo>
                  <a:pt x="1458726" y="93190"/>
                  <a:pt x="2259020" y="5123"/>
                  <a:pt x="3119328" y="3855"/>
                </a:cubicBezTo>
                <a:cubicBezTo>
                  <a:pt x="4075871" y="-23811"/>
                  <a:pt x="5049561" y="104763"/>
                  <a:pt x="6014677" y="155217"/>
                </a:cubicBezTo>
                <a:cubicBezTo>
                  <a:pt x="6164415" y="155217"/>
                  <a:pt x="6285802" y="276604"/>
                  <a:pt x="6285802" y="426342"/>
                </a:cubicBezTo>
                <a:cubicBezTo>
                  <a:pt x="6326216" y="765271"/>
                  <a:pt x="6351610" y="1548709"/>
                  <a:pt x="6343791" y="2188790"/>
                </a:cubicBezTo>
                <a:cubicBezTo>
                  <a:pt x="6335972" y="2828871"/>
                  <a:pt x="6328672" y="3266310"/>
                  <a:pt x="6238886" y="4266827"/>
                </a:cubicBezTo>
                <a:cubicBezTo>
                  <a:pt x="6240362" y="5594699"/>
                  <a:pt x="6294486" y="6633012"/>
                  <a:pt x="6295962" y="7960884"/>
                </a:cubicBezTo>
                <a:cubicBezTo>
                  <a:pt x="6306122" y="8339222"/>
                  <a:pt x="6225375" y="8613009"/>
                  <a:pt x="5760677" y="8567289"/>
                </a:cubicBezTo>
                <a:lnTo>
                  <a:pt x="3213976" y="8639322"/>
                </a:lnTo>
                <a:cubicBezTo>
                  <a:pt x="2429745" y="8706751"/>
                  <a:pt x="1289913" y="8545580"/>
                  <a:pt x="505682" y="8506329"/>
                </a:cubicBezTo>
                <a:cubicBezTo>
                  <a:pt x="81624" y="8521569"/>
                  <a:pt x="141731" y="8007175"/>
                  <a:pt x="141731" y="7857437"/>
                </a:cubicBezTo>
                <a:cubicBezTo>
                  <a:pt x="137498" y="6769710"/>
                  <a:pt x="134189" y="6546046"/>
                  <a:pt x="129956" y="5458319"/>
                </a:cubicBezTo>
                <a:cubicBezTo>
                  <a:pt x="117687" y="4500711"/>
                  <a:pt x="7862" y="3094830"/>
                  <a:pt x="742" y="2256167"/>
                </a:cubicBezTo>
                <a:cubicBezTo>
                  <a:pt x="-6378" y="1417504"/>
                  <a:pt x="38863" y="752437"/>
                  <a:pt x="87237" y="426342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사각형: 둥근 모서리 2">
            <a:extLst>
              <a:ext uri="{FF2B5EF4-FFF2-40B4-BE49-F238E27FC236}">
                <a16:creationId xmlns:a16="http://schemas.microsoft.com/office/drawing/2014/main" id="{CF38D4EC-CD03-466C-B7A8-BF00F5473A16}"/>
              </a:ext>
            </a:extLst>
          </p:cNvPr>
          <p:cNvSpPr/>
          <p:nvPr/>
        </p:nvSpPr>
        <p:spPr>
          <a:xfrm>
            <a:off x="191125" y="1089389"/>
            <a:ext cx="6385809" cy="8483097"/>
          </a:xfrm>
          <a:custGeom>
            <a:avLst/>
            <a:gdLst>
              <a:gd name="connsiteX0" fmla="*/ 0 w 6198565"/>
              <a:gd name="connsiteY0" fmla="*/ 271125 h 8366352"/>
              <a:gd name="connsiteX1" fmla="*/ 271125 w 6198565"/>
              <a:gd name="connsiteY1" fmla="*/ 0 h 8366352"/>
              <a:gd name="connsiteX2" fmla="*/ 5927440 w 6198565"/>
              <a:gd name="connsiteY2" fmla="*/ 0 h 8366352"/>
              <a:gd name="connsiteX3" fmla="*/ 6198565 w 6198565"/>
              <a:gd name="connsiteY3" fmla="*/ 271125 h 8366352"/>
              <a:gd name="connsiteX4" fmla="*/ 6198565 w 6198565"/>
              <a:gd name="connsiteY4" fmla="*/ 8095227 h 8366352"/>
              <a:gd name="connsiteX5" fmla="*/ 5927440 w 6198565"/>
              <a:gd name="connsiteY5" fmla="*/ 8366352 h 8366352"/>
              <a:gd name="connsiteX6" fmla="*/ 271125 w 6198565"/>
              <a:gd name="connsiteY6" fmla="*/ 8366352 h 8366352"/>
              <a:gd name="connsiteX7" fmla="*/ 0 w 6198565"/>
              <a:gd name="connsiteY7" fmla="*/ 8095227 h 8366352"/>
              <a:gd name="connsiteX8" fmla="*/ 0 w 6198565"/>
              <a:gd name="connsiteY8" fmla="*/ 271125 h 8366352"/>
              <a:gd name="connsiteX0" fmla="*/ 0 w 6198565"/>
              <a:gd name="connsiteY0" fmla="*/ 271125 h 8366352"/>
              <a:gd name="connsiteX1" fmla="*/ 271125 w 6198565"/>
              <a:gd name="connsiteY1" fmla="*/ 0 h 8366352"/>
              <a:gd name="connsiteX2" fmla="*/ 5927440 w 6198565"/>
              <a:gd name="connsiteY2" fmla="*/ 0 h 8366352"/>
              <a:gd name="connsiteX3" fmla="*/ 6198565 w 6198565"/>
              <a:gd name="connsiteY3" fmla="*/ 271125 h 8366352"/>
              <a:gd name="connsiteX4" fmla="*/ 6194136 w 6198565"/>
              <a:gd name="connsiteY4" fmla="*/ 4111610 h 8366352"/>
              <a:gd name="connsiteX5" fmla="*/ 6198565 w 6198565"/>
              <a:gd name="connsiteY5" fmla="*/ 8095227 h 8366352"/>
              <a:gd name="connsiteX6" fmla="*/ 5927440 w 6198565"/>
              <a:gd name="connsiteY6" fmla="*/ 8366352 h 8366352"/>
              <a:gd name="connsiteX7" fmla="*/ 271125 w 6198565"/>
              <a:gd name="connsiteY7" fmla="*/ 8366352 h 8366352"/>
              <a:gd name="connsiteX8" fmla="*/ 0 w 6198565"/>
              <a:gd name="connsiteY8" fmla="*/ 8095227 h 8366352"/>
              <a:gd name="connsiteX9" fmla="*/ 0 w 6198565"/>
              <a:gd name="connsiteY9" fmla="*/ 271125 h 8366352"/>
              <a:gd name="connsiteX0" fmla="*/ 12700 w 6211265"/>
              <a:gd name="connsiteY0" fmla="*/ 271125 h 8366352"/>
              <a:gd name="connsiteX1" fmla="*/ 283825 w 6211265"/>
              <a:gd name="connsiteY1" fmla="*/ 0 h 8366352"/>
              <a:gd name="connsiteX2" fmla="*/ 5940140 w 6211265"/>
              <a:gd name="connsiteY2" fmla="*/ 0 h 8366352"/>
              <a:gd name="connsiteX3" fmla="*/ 6211265 w 6211265"/>
              <a:gd name="connsiteY3" fmla="*/ 271125 h 8366352"/>
              <a:gd name="connsiteX4" fmla="*/ 6206836 w 6211265"/>
              <a:gd name="connsiteY4" fmla="*/ 4111610 h 8366352"/>
              <a:gd name="connsiteX5" fmla="*/ 6211265 w 6211265"/>
              <a:gd name="connsiteY5" fmla="*/ 8095227 h 8366352"/>
              <a:gd name="connsiteX6" fmla="*/ 5940140 w 6211265"/>
              <a:gd name="connsiteY6" fmla="*/ 8366352 h 8366352"/>
              <a:gd name="connsiteX7" fmla="*/ 283825 w 6211265"/>
              <a:gd name="connsiteY7" fmla="*/ 8366352 h 8366352"/>
              <a:gd name="connsiteX8" fmla="*/ 12700 w 6211265"/>
              <a:gd name="connsiteY8" fmla="*/ 8095227 h 8366352"/>
              <a:gd name="connsiteX9" fmla="*/ 0 w 6211265"/>
              <a:gd name="connsiteY9" fmla="*/ 4832047 h 8366352"/>
              <a:gd name="connsiteX10" fmla="*/ 12700 w 6211265"/>
              <a:gd name="connsiteY10" fmla="*/ 271125 h 8366352"/>
              <a:gd name="connsiteX0" fmla="*/ 12700 w 6211265"/>
              <a:gd name="connsiteY0" fmla="*/ 271125 h 8366352"/>
              <a:gd name="connsiteX1" fmla="*/ 283825 w 6211265"/>
              <a:gd name="connsiteY1" fmla="*/ 0 h 8366352"/>
              <a:gd name="connsiteX2" fmla="*/ 5940140 w 6211265"/>
              <a:gd name="connsiteY2" fmla="*/ 0 h 8366352"/>
              <a:gd name="connsiteX3" fmla="*/ 6211265 w 6211265"/>
              <a:gd name="connsiteY3" fmla="*/ 271125 h 8366352"/>
              <a:gd name="connsiteX4" fmla="*/ 6123709 w 6211265"/>
              <a:gd name="connsiteY4" fmla="*/ 4111610 h 8366352"/>
              <a:gd name="connsiteX5" fmla="*/ 6211265 w 6211265"/>
              <a:gd name="connsiteY5" fmla="*/ 8095227 h 8366352"/>
              <a:gd name="connsiteX6" fmla="*/ 5940140 w 6211265"/>
              <a:gd name="connsiteY6" fmla="*/ 8366352 h 8366352"/>
              <a:gd name="connsiteX7" fmla="*/ 283825 w 6211265"/>
              <a:gd name="connsiteY7" fmla="*/ 8366352 h 8366352"/>
              <a:gd name="connsiteX8" fmla="*/ 12700 w 6211265"/>
              <a:gd name="connsiteY8" fmla="*/ 8095227 h 8366352"/>
              <a:gd name="connsiteX9" fmla="*/ 0 w 6211265"/>
              <a:gd name="connsiteY9" fmla="*/ 4832047 h 8366352"/>
              <a:gd name="connsiteX10" fmla="*/ 12700 w 6211265"/>
              <a:gd name="connsiteY10" fmla="*/ 271125 h 8366352"/>
              <a:gd name="connsiteX0" fmla="*/ 141 w 6198706"/>
              <a:gd name="connsiteY0" fmla="*/ 271125 h 8366352"/>
              <a:gd name="connsiteX1" fmla="*/ 271266 w 6198706"/>
              <a:gd name="connsiteY1" fmla="*/ 0 h 8366352"/>
              <a:gd name="connsiteX2" fmla="*/ 5927581 w 6198706"/>
              <a:gd name="connsiteY2" fmla="*/ 0 h 8366352"/>
              <a:gd name="connsiteX3" fmla="*/ 6198706 w 6198706"/>
              <a:gd name="connsiteY3" fmla="*/ 271125 h 8366352"/>
              <a:gd name="connsiteX4" fmla="*/ 6111150 w 6198706"/>
              <a:gd name="connsiteY4" fmla="*/ 4111610 h 8366352"/>
              <a:gd name="connsiteX5" fmla="*/ 6198706 w 6198706"/>
              <a:gd name="connsiteY5" fmla="*/ 8095227 h 8366352"/>
              <a:gd name="connsiteX6" fmla="*/ 5927581 w 6198706"/>
              <a:gd name="connsiteY6" fmla="*/ 8366352 h 8366352"/>
              <a:gd name="connsiteX7" fmla="*/ 271266 w 6198706"/>
              <a:gd name="connsiteY7" fmla="*/ 8366352 h 8366352"/>
              <a:gd name="connsiteX8" fmla="*/ 141 w 6198706"/>
              <a:gd name="connsiteY8" fmla="*/ 8095227 h 8366352"/>
              <a:gd name="connsiteX9" fmla="*/ 84423 w 6198706"/>
              <a:gd name="connsiteY9" fmla="*/ 5303102 h 8366352"/>
              <a:gd name="connsiteX10" fmla="*/ 141 w 6198706"/>
              <a:gd name="connsiteY10" fmla="*/ 271125 h 8366352"/>
              <a:gd name="connsiteX0" fmla="*/ 141 w 6198706"/>
              <a:gd name="connsiteY0" fmla="*/ 271125 h 8366352"/>
              <a:gd name="connsiteX1" fmla="*/ 271266 w 6198706"/>
              <a:gd name="connsiteY1" fmla="*/ 0 h 8366352"/>
              <a:gd name="connsiteX2" fmla="*/ 5927581 w 6198706"/>
              <a:gd name="connsiteY2" fmla="*/ 0 h 8366352"/>
              <a:gd name="connsiteX3" fmla="*/ 6198706 w 6198706"/>
              <a:gd name="connsiteY3" fmla="*/ 271125 h 8366352"/>
              <a:gd name="connsiteX4" fmla="*/ 6111150 w 6198706"/>
              <a:gd name="connsiteY4" fmla="*/ 4111610 h 8366352"/>
              <a:gd name="connsiteX5" fmla="*/ 6198706 w 6198706"/>
              <a:gd name="connsiteY5" fmla="*/ 8095227 h 8366352"/>
              <a:gd name="connsiteX6" fmla="*/ 5927581 w 6198706"/>
              <a:gd name="connsiteY6" fmla="*/ 8366352 h 8366352"/>
              <a:gd name="connsiteX7" fmla="*/ 271266 w 6198706"/>
              <a:gd name="connsiteY7" fmla="*/ 8366352 h 8366352"/>
              <a:gd name="connsiteX8" fmla="*/ 13995 w 6198706"/>
              <a:gd name="connsiteY8" fmla="*/ 7707300 h 8366352"/>
              <a:gd name="connsiteX9" fmla="*/ 84423 w 6198706"/>
              <a:gd name="connsiteY9" fmla="*/ 5303102 h 8366352"/>
              <a:gd name="connsiteX10" fmla="*/ 141 w 6198706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271374 w 6198814"/>
              <a:gd name="connsiteY7" fmla="*/ 836635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14103 w 6198814"/>
              <a:gd name="connsiteY8" fmla="*/ 770730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418694 w 6198814"/>
              <a:gd name="connsiteY7" fmla="*/ 8351112 h 8366352"/>
              <a:gd name="connsiteX8" fmla="*/ 54743 w 6198814"/>
              <a:gd name="connsiteY8" fmla="*/ 7702220 h 8366352"/>
              <a:gd name="connsiteX9" fmla="*/ 42968 w 6198814"/>
              <a:gd name="connsiteY9" fmla="*/ 5303102 h 8366352"/>
              <a:gd name="connsiteX10" fmla="*/ 249 w 6198814"/>
              <a:gd name="connsiteY10" fmla="*/ 271125 h 8366352"/>
              <a:gd name="connsiteX0" fmla="*/ 249 w 6198814"/>
              <a:gd name="connsiteY0" fmla="*/ 271125 h 8366352"/>
              <a:gd name="connsiteX1" fmla="*/ 271374 w 6198814"/>
              <a:gd name="connsiteY1" fmla="*/ 0 h 8366352"/>
              <a:gd name="connsiteX2" fmla="*/ 5927689 w 6198814"/>
              <a:gd name="connsiteY2" fmla="*/ 0 h 8366352"/>
              <a:gd name="connsiteX3" fmla="*/ 6198814 w 6198814"/>
              <a:gd name="connsiteY3" fmla="*/ 271125 h 8366352"/>
              <a:gd name="connsiteX4" fmla="*/ 6111258 w 6198814"/>
              <a:gd name="connsiteY4" fmla="*/ 4111610 h 8366352"/>
              <a:gd name="connsiteX5" fmla="*/ 6198814 w 6198814"/>
              <a:gd name="connsiteY5" fmla="*/ 8095227 h 8366352"/>
              <a:gd name="connsiteX6" fmla="*/ 5927689 w 6198814"/>
              <a:gd name="connsiteY6" fmla="*/ 8366352 h 8366352"/>
              <a:gd name="connsiteX7" fmla="*/ 2771388 w 6198814"/>
              <a:gd name="connsiteY7" fmla="*/ 8346945 h 8366352"/>
              <a:gd name="connsiteX8" fmla="*/ 418694 w 6198814"/>
              <a:gd name="connsiteY8" fmla="*/ 8351112 h 8366352"/>
              <a:gd name="connsiteX9" fmla="*/ 54743 w 6198814"/>
              <a:gd name="connsiteY9" fmla="*/ 7702220 h 8366352"/>
              <a:gd name="connsiteX10" fmla="*/ 42968 w 6198814"/>
              <a:gd name="connsiteY10" fmla="*/ 5303102 h 8366352"/>
              <a:gd name="connsiteX11" fmla="*/ 249 w 6198814"/>
              <a:gd name="connsiteY11" fmla="*/ 271125 h 8366352"/>
              <a:gd name="connsiteX0" fmla="*/ 249 w 6198814"/>
              <a:gd name="connsiteY0" fmla="*/ 271125 h 8468865"/>
              <a:gd name="connsiteX1" fmla="*/ 271374 w 6198814"/>
              <a:gd name="connsiteY1" fmla="*/ 0 h 8468865"/>
              <a:gd name="connsiteX2" fmla="*/ 5927689 w 6198814"/>
              <a:gd name="connsiteY2" fmla="*/ 0 h 8468865"/>
              <a:gd name="connsiteX3" fmla="*/ 6198814 w 6198814"/>
              <a:gd name="connsiteY3" fmla="*/ 271125 h 8468865"/>
              <a:gd name="connsiteX4" fmla="*/ 6111258 w 6198814"/>
              <a:gd name="connsiteY4" fmla="*/ 4111610 h 8468865"/>
              <a:gd name="connsiteX5" fmla="*/ 6198814 w 6198814"/>
              <a:gd name="connsiteY5" fmla="*/ 8095227 h 8468865"/>
              <a:gd name="connsiteX6" fmla="*/ 5927689 w 6198814"/>
              <a:gd name="connsiteY6" fmla="*/ 8366352 h 8468865"/>
              <a:gd name="connsiteX7" fmla="*/ 2771388 w 6198814"/>
              <a:gd name="connsiteY7" fmla="*/ 8468865 h 8468865"/>
              <a:gd name="connsiteX8" fmla="*/ 418694 w 6198814"/>
              <a:gd name="connsiteY8" fmla="*/ 8351112 h 8468865"/>
              <a:gd name="connsiteX9" fmla="*/ 54743 w 6198814"/>
              <a:gd name="connsiteY9" fmla="*/ 7702220 h 8468865"/>
              <a:gd name="connsiteX10" fmla="*/ 42968 w 6198814"/>
              <a:gd name="connsiteY10" fmla="*/ 5303102 h 8468865"/>
              <a:gd name="connsiteX11" fmla="*/ 249 w 6198814"/>
              <a:gd name="connsiteY11" fmla="*/ 271125 h 8468865"/>
              <a:gd name="connsiteX0" fmla="*/ 249 w 6198814"/>
              <a:gd name="connsiteY0" fmla="*/ 271125 h 8468865"/>
              <a:gd name="connsiteX1" fmla="*/ 271374 w 6198814"/>
              <a:gd name="connsiteY1" fmla="*/ 0 h 8468865"/>
              <a:gd name="connsiteX2" fmla="*/ 5927689 w 6198814"/>
              <a:gd name="connsiteY2" fmla="*/ 0 h 8468865"/>
              <a:gd name="connsiteX3" fmla="*/ 6198814 w 6198814"/>
              <a:gd name="connsiteY3" fmla="*/ 271125 h 8468865"/>
              <a:gd name="connsiteX4" fmla="*/ 6111258 w 6198814"/>
              <a:gd name="connsiteY4" fmla="*/ 4111610 h 8468865"/>
              <a:gd name="connsiteX5" fmla="*/ 6198814 w 6198814"/>
              <a:gd name="connsiteY5" fmla="*/ 8095227 h 8468865"/>
              <a:gd name="connsiteX6" fmla="*/ 5927689 w 6198814"/>
              <a:gd name="connsiteY6" fmla="*/ 8366352 h 8468865"/>
              <a:gd name="connsiteX7" fmla="*/ 2771388 w 6198814"/>
              <a:gd name="connsiteY7" fmla="*/ 8468865 h 8468865"/>
              <a:gd name="connsiteX8" fmla="*/ 418694 w 6198814"/>
              <a:gd name="connsiteY8" fmla="*/ 8351112 h 8468865"/>
              <a:gd name="connsiteX9" fmla="*/ 54743 w 6198814"/>
              <a:gd name="connsiteY9" fmla="*/ 7702220 h 8468865"/>
              <a:gd name="connsiteX10" fmla="*/ 42968 w 6198814"/>
              <a:gd name="connsiteY10" fmla="*/ 5303102 h 8468865"/>
              <a:gd name="connsiteX11" fmla="*/ 249 w 6198814"/>
              <a:gd name="connsiteY11" fmla="*/ 271125 h 8468865"/>
              <a:gd name="connsiteX0" fmla="*/ 249 w 6198814"/>
              <a:gd name="connsiteY0" fmla="*/ 271125 h 8486409"/>
              <a:gd name="connsiteX1" fmla="*/ 271374 w 6198814"/>
              <a:gd name="connsiteY1" fmla="*/ 0 h 8486409"/>
              <a:gd name="connsiteX2" fmla="*/ 5927689 w 6198814"/>
              <a:gd name="connsiteY2" fmla="*/ 0 h 8486409"/>
              <a:gd name="connsiteX3" fmla="*/ 6198814 w 6198814"/>
              <a:gd name="connsiteY3" fmla="*/ 271125 h 8486409"/>
              <a:gd name="connsiteX4" fmla="*/ 6111258 w 6198814"/>
              <a:gd name="connsiteY4" fmla="*/ 4111610 h 8486409"/>
              <a:gd name="connsiteX5" fmla="*/ 6198814 w 6198814"/>
              <a:gd name="connsiteY5" fmla="*/ 8095227 h 8486409"/>
              <a:gd name="connsiteX6" fmla="*/ 5927689 w 6198814"/>
              <a:gd name="connsiteY6" fmla="*/ 8366352 h 8486409"/>
              <a:gd name="connsiteX7" fmla="*/ 2771388 w 6198814"/>
              <a:gd name="connsiteY7" fmla="*/ 8468865 h 8486409"/>
              <a:gd name="connsiteX8" fmla="*/ 418694 w 6198814"/>
              <a:gd name="connsiteY8" fmla="*/ 8351112 h 8486409"/>
              <a:gd name="connsiteX9" fmla="*/ 54743 w 6198814"/>
              <a:gd name="connsiteY9" fmla="*/ 7702220 h 8486409"/>
              <a:gd name="connsiteX10" fmla="*/ 42968 w 6198814"/>
              <a:gd name="connsiteY10" fmla="*/ 5303102 h 8486409"/>
              <a:gd name="connsiteX11" fmla="*/ 249 w 6198814"/>
              <a:gd name="connsiteY11" fmla="*/ 271125 h 8486409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927689 w 6198814"/>
              <a:gd name="connsiteY6" fmla="*/ 836635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98814 w 6198814"/>
              <a:gd name="connsiteY5" fmla="*/ 809522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198814"/>
              <a:gd name="connsiteY0" fmla="*/ 271125 h 8500396"/>
              <a:gd name="connsiteX1" fmla="*/ 271374 w 6198814"/>
              <a:gd name="connsiteY1" fmla="*/ 0 h 8500396"/>
              <a:gd name="connsiteX2" fmla="*/ 5927689 w 6198814"/>
              <a:gd name="connsiteY2" fmla="*/ 0 h 8500396"/>
              <a:gd name="connsiteX3" fmla="*/ 6198814 w 6198814"/>
              <a:gd name="connsiteY3" fmla="*/ 271125 h 8500396"/>
              <a:gd name="connsiteX4" fmla="*/ 6111258 w 6198814"/>
              <a:gd name="connsiteY4" fmla="*/ 4111610 h 8500396"/>
              <a:gd name="connsiteX5" fmla="*/ 6183574 w 6198814"/>
              <a:gd name="connsiteY5" fmla="*/ 7800587 h 8500396"/>
              <a:gd name="connsiteX6" fmla="*/ 5673689 w 6198814"/>
              <a:gd name="connsiteY6" fmla="*/ 8412072 h 8500396"/>
              <a:gd name="connsiteX7" fmla="*/ 3126988 w 6198814"/>
              <a:gd name="connsiteY7" fmla="*/ 8484105 h 8500396"/>
              <a:gd name="connsiteX8" fmla="*/ 418694 w 6198814"/>
              <a:gd name="connsiteY8" fmla="*/ 8351112 h 8500396"/>
              <a:gd name="connsiteX9" fmla="*/ 54743 w 6198814"/>
              <a:gd name="connsiteY9" fmla="*/ 7702220 h 8500396"/>
              <a:gd name="connsiteX10" fmla="*/ 42968 w 6198814"/>
              <a:gd name="connsiteY10" fmla="*/ 5303102 h 8500396"/>
              <a:gd name="connsiteX11" fmla="*/ 249 w 6198814"/>
              <a:gd name="connsiteY11" fmla="*/ 271125 h 8500396"/>
              <a:gd name="connsiteX0" fmla="*/ 249 w 6208974"/>
              <a:gd name="connsiteY0" fmla="*/ 271125 h 8500396"/>
              <a:gd name="connsiteX1" fmla="*/ 271374 w 6208974"/>
              <a:gd name="connsiteY1" fmla="*/ 0 h 8500396"/>
              <a:gd name="connsiteX2" fmla="*/ 5927689 w 6208974"/>
              <a:gd name="connsiteY2" fmla="*/ 0 h 8500396"/>
              <a:gd name="connsiteX3" fmla="*/ 6198814 w 6208974"/>
              <a:gd name="connsiteY3" fmla="*/ 271125 h 8500396"/>
              <a:gd name="connsiteX4" fmla="*/ 6111258 w 6208974"/>
              <a:gd name="connsiteY4" fmla="*/ 4111610 h 8500396"/>
              <a:gd name="connsiteX5" fmla="*/ 6208974 w 6208974"/>
              <a:gd name="connsiteY5" fmla="*/ 7805667 h 8500396"/>
              <a:gd name="connsiteX6" fmla="*/ 5673689 w 6208974"/>
              <a:gd name="connsiteY6" fmla="*/ 8412072 h 8500396"/>
              <a:gd name="connsiteX7" fmla="*/ 3126988 w 6208974"/>
              <a:gd name="connsiteY7" fmla="*/ 8484105 h 8500396"/>
              <a:gd name="connsiteX8" fmla="*/ 418694 w 6208974"/>
              <a:gd name="connsiteY8" fmla="*/ 8351112 h 8500396"/>
              <a:gd name="connsiteX9" fmla="*/ 54743 w 6208974"/>
              <a:gd name="connsiteY9" fmla="*/ 7702220 h 8500396"/>
              <a:gd name="connsiteX10" fmla="*/ 42968 w 6208974"/>
              <a:gd name="connsiteY10" fmla="*/ 5303102 h 8500396"/>
              <a:gd name="connsiteX11" fmla="*/ 249 w 6208974"/>
              <a:gd name="connsiteY11" fmla="*/ 271125 h 8500396"/>
              <a:gd name="connsiteX0" fmla="*/ 249 w 6219718"/>
              <a:gd name="connsiteY0" fmla="*/ 271125 h 8500396"/>
              <a:gd name="connsiteX1" fmla="*/ 271374 w 6219718"/>
              <a:gd name="connsiteY1" fmla="*/ 0 h 8500396"/>
              <a:gd name="connsiteX2" fmla="*/ 5927689 w 6219718"/>
              <a:gd name="connsiteY2" fmla="*/ 0 h 8500396"/>
              <a:gd name="connsiteX3" fmla="*/ 6198814 w 6219718"/>
              <a:gd name="connsiteY3" fmla="*/ 271125 h 8500396"/>
              <a:gd name="connsiteX4" fmla="*/ 6111258 w 6219718"/>
              <a:gd name="connsiteY4" fmla="*/ 4111610 h 8500396"/>
              <a:gd name="connsiteX5" fmla="*/ 6208974 w 6219718"/>
              <a:gd name="connsiteY5" fmla="*/ 7805667 h 8500396"/>
              <a:gd name="connsiteX6" fmla="*/ 5673689 w 6219718"/>
              <a:gd name="connsiteY6" fmla="*/ 8412072 h 8500396"/>
              <a:gd name="connsiteX7" fmla="*/ 3126988 w 6219718"/>
              <a:gd name="connsiteY7" fmla="*/ 8484105 h 8500396"/>
              <a:gd name="connsiteX8" fmla="*/ 418694 w 6219718"/>
              <a:gd name="connsiteY8" fmla="*/ 8351112 h 8500396"/>
              <a:gd name="connsiteX9" fmla="*/ 54743 w 6219718"/>
              <a:gd name="connsiteY9" fmla="*/ 7702220 h 8500396"/>
              <a:gd name="connsiteX10" fmla="*/ 42968 w 6219718"/>
              <a:gd name="connsiteY10" fmla="*/ 5303102 h 8500396"/>
              <a:gd name="connsiteX11" fmla="*/ 249 w 6219718"/>
              <a:gd name="connsiteY11" fmla="*/ 271125 h 8500396"/>
              <a:gd name="connsiteX0" fmla="*/ 249 w 6209780"/>
              <a:gd name="connsiteY0" fmla="*/ 271125 h 8500396"/>
              <a:gd name="connsiteX1" fmla="*/ 271374 w 6209780"/>
              <a:gd name="connsiteY1" fmla="*/ 0 h 8500396"/>
              <a:gd name="connsiteX2" fmla="*/ 5927689 w 6209780"/>
              <a:gd name="connsiteY2" fmla="*/ 0 h 8500396"/>
              <a:gd name="connsiteX3" fmla="*/ 6198814 w 6209780"/>
              <a:gd name="connsiteY3" fmla="*/ 271125 h 8500396"/>
              <a:gd name="connsiteX4" fmla="*/ 6111258 w 6209780"/>
              <a:gd name="connsiteY4" fmla="*/ 4111610 h 8500396"/>
              <a:gd name="connsiteX5" fmla="*/ 6208974 w 6209780"/>
              <a:gd name="connsiteY5" fmla="*/ 7805667 h 8500396"/>
              <a:gd name="connsiteX6" fmla="*/ 5673689 w 6209780"/>
              <a:gd name="connsiteY6" fmla="*/ 8412072 h 8500396"/>
              <a:gd name="connsiteX7" fmla="*/ 3126988 w 6209780"/>
              <a:gd name="connsiteY7" fmla="*/ 8484105 h 8500396"/>
              <a:gd name="connsiteX8" fmla="*/ 418694 w 6209780"/>
              <a:gd name="connsiteY8" fmla="*/ 8351112 h 8500396"/>
              <a:gd name="connsiteX9" fmla="*/ 54743 w 6209780"/>
              <a:gd name="connsiteY9" fmla="*/ 7702220 h 8500396"/>
              <a:gd name="connsiteX10" fmla="*/ 42968 w 6209780"/>
              <a:gd name="connsiteY10" fmla="*/ 5303102 h 8500396"/>
              <a:gd name="connsiteX11" fmla="*/ 249 w 6209780"/>
              <a:gd name="connsiteY11" fmla="*/ 271125 h 8500396"/>
              <a:gd name="connsiteX0" fmla="*/ 249 w 6209780"/>
              <a:gd name="connsiteY0" fmla="*/ 271125 h 8500396"/>
              <a:gd name="connsiteX1" fmla="*/ 271374 w 6209780"/>
              <a:gd name="connsiteY1" fmla="*/ 0 h 8500396"/>
              <a:gd name="connsiteX2" fmla="*/ 5927689 w 6209780"/>
              <a:gd name="connsiteY2" fmla="*/ 0 h 8500396"/>
              <a:gd name="connsiteX3" fmla="*/ 6198814 w 6209780"/>
              <a:gd name="connsiteY3" fmla="*/ 271125 h 8500396"/>
              <a:gd name="connsiteX4" fmla="*/ 6151898 w 6209780"/>
              <a:gd name="connsiteY4" fmla="*/ 4111610 h 8500396"/>
              <a:gd name="connsiteX5" fmla="*/ 6208974 w 6209780"/>
              <a:gd name="connsiteY5" fmla="*/ 7805667 h 8500396"/>
              <a:gd name="connsiteX6" fmla="*/ 5673689 w 6209780"/>
              <a:gd name="connsiteY6" fmla="*/ 8412072 h 8500396"/>
              <a:gd name="connsiteX7" fmla="*/ 3126988 w 6209780"/>
              <a:gd name="connsiteY7" fmla="*/ 8484105 h 8500396"/>
              <a:gd name="connsiteX8" fmla="*/ 418694 w 6209780"/>
              <a:gd name="connsiteY8" fmla="*/ 8351112 h 8500396"/>
              <a:gd name="connsiteX9" fmla="*/ 54743 w 6209780"/>
              <a:gd name="connsiteY9" fmla="*/ 7702220 h 8500396"/>
              <a:gd name="connsiteX10" fmla="*/ 42968 w 6209780"/>
              <a:gd name="connsiteY10" fmla="*/ 5303102 h 8500396"/>
              <a:gd name="connsiteX11" fmla="*/ 249 w 6209780"/>
              <a:gd name="connsiteY11" fmla="*/ 271125 h 8500396"/>
              <a:gd name="connsiteX0" fmla="*/ 249 w 6209780"/>
              <a:gd name="connsiteY0" fmla="*/ 287733 h 8517004"/>
              <a:gd name="connsiteX1" fmla="*/ 271374 w 6209780"/>
              <a:gd name="connsiteY1" fmla="*/ 16608 h 8517004"/>
              <a:gd name="connsiteX2" fmla="*/ 3013089 w 6209780"/>
              <a:gd name="connsiteY2" fmla="*/ 0 h 8517004"/>
              <a:gd name="connsiteX3" fmla="*/ 5927689 w 6209780"/>
              <a:gd name="connsiteY3" fmla="*/ 16608 h 8517004"/>
              <a:gd name="connsiteX4" fmla="*/ 6198814 w 6209780"/>
              <a:gd name="connsiteY4" fmla="*/ 287733 h 8517004"/>
              <a:gd name="connsiteX5" fmla="*/ 6151898 w 6209780"/>
              <a:gd name="connsiteY5" fmla="*/ 4128218 h 8517004"/>
              <a:gd name="connsiteX6" fmla="*/ 6208974 w 6209780"/>
              <a:gd name="connsiteY6" fmla="*/ 7822275 h 8517004"/>
              <a:gd name="connsiteX7" fmla="*/ 5673689 w 6209780"/>
              <a:gd name="connsiteY7" fmla="*/ 8428680 h 8517004"/>
              <a:gd name="connsiteX8" fmla="*/ 3126988 w 6209780"/>
              <a:gd name="connsiteY8" fmla="*/ 8500713 h 8517004"/>
              <a:gd name="connsiteX9" fmla="*/ 418694 w 6209780"/>
              <a:gd name="connsiteY9" fmla="*/ 8367720 h 8517004"/>
              <a:gd name="connsiteX10" fmla="*/ 54743 w 6209780"/>
              <a:gd name="connsiteY10" fmla="*/ 7718828 h 8517004"/>
              <a:gd name="connsiteX11" fmla="*/ 42968 w 6209780"/>
              <a:gd name="connsiteY11" fmla="*/ 5319710 h 8517004"/>
              <a:gd name="connsiteX12" fmla="*/ 249 w 6209780"/>
              <a:gd name="connsiteY12" fmla="*/ 287733 h 8517004"/>
              <a:gd name="connsiteX0" fmla="*/ 249 w 6209780"/>
              <a:gd name="connsiteY0" fmla="*/ 422487 h 8651758"/>
              <a:gd name="connsiteX1" fmla="*/ 271374 w 6209780"/>
              <a:gd name="connsiteY1" fmla="*/ 151362 h 8651758"/>
              <a:gd name="connsiteX2" fmla="*/ 3032340 w 6209780"/>
              <a:gd name="connsiteY2" fmla="*/ 0 h 8651758"/>
              <a:gd name="connsiteX3" fmla="*/ 5927689 w 6209780"/>
              <a:gd name="connsiteY3" fmla="*/ 151362 h 8651758"/>
              <a:gd name="connsiteX4" fmla="*/ 6198814 w 6209780"/>
              <a:gd name="connsiteY4" fmla="*/ 422487 h 8651758"/>
              <a:gd name="connsiteX5" fmla="*/ 6151898 w 6209780"/>
              <a:gd name="connsiteY5" fmla="*/ 4262972 h 8651758"/>
              <a:gd name="connsiteX6" fmla="*/ 6208974 w 6209780"/>
              <a:gd name="connsiteY6" fmla="*/ 7957029 h 8651758"/>
              <a:gd name="connsiteX7" fmla="*/ 5673689 w 6209780"/>
              <a:gd name="connsiteY7" fmla="*/ 8563434 h 8651758"/>
              <a:gd name="connsiteX8" fmla="*/ 3126988 w 6209780"/>
              <a:gd name="connsiteY8" fmla="*/ 8635467 h 8651758"/>
              <a:gd name="connsiteX9" fmla="*/ 418694 w 6209780"/>
              <a:gd name="connsiteY9" fmla="*/ 8502474 h 8651758"/>
              <a:gd name="connsiteX10" fmla="*/ 54743 w 6209780"/>
              <a:gd name="connsiteY10" fmla="*/ 7853582 h 8651758"/>
              <a:gd name="connsiteX11" fmla="*/ 42968 w 6209780"/>
              <a:gd name="connsiteY11" fmla="*/ 5454464 h 8651758"/>
              <a:gd name="connsiteX12" fmla="*/ 249 w 6209780"/>
              <a:gd name="connsiteY12" fmla="*/ 422487 h 8651758"/>
              <a:gd name="connsiteX0" fmla="*/ 30384 w 6239915"/>
              <a:gd name="connsiteY0" fmla="*/ 422487 h 8651758"/>
              <a:gd name="connsiteX1" fmla="*/ 301509 w 6239915"/>
              <a:gd name="connsiteY1" fmla="*/ 151362 h 8651758"/>
              <a:gd name="connsiteX2" fmla="*/ 3062475 w 6239915"/>
              <a:gd name="connsiteY2" fmla="*/ 0 h 8651758"/>
              <a:gd name="connsiteX3" fmla="*/ 5957824 w 6239915"/>
              <a:gd name="connsiteY3" fmla="*/ 151362 h 8651758"/>
              <a:gd name="connsiteX4" fmla="*/ 6228949 w 6239915"/>
              <a:gd name="connsiteY4" fmla="*/ 422487 h 8651758"/>
              <a:gd name="connsiteX5" fmla="*/ 6182033 w 6239915"/>
              <a:gd name="connsiteY5" fmla="*/ 4262972 h 8651758"/>
              <a:gd name="connsiteX6" fmla="*/ 6239109 w 6239915"/>
              <a:gd name="connsiteY6" fmla="*/ 7957029 h 8651758"/>
              <a:gd name="connsiteX7" fmla="*/ 5703824 w 6239915"/>
              <a:gd name="connsiteY7" fmla="*/ 8563434 h 8651758"/>
              <a:gd name="connsiteX8" fmla="*/ 3157123 w 6239915"/>
              <a:gd name="connsiteY8" fmla="*/ 8635467 h 8651758"/>
              <a:gd name="connsiteX9" fmla="*/ 448829 w 6239915"/>
              <a:gd name="connsiteY9" fmla="*/ 8502474 h 8651758"/>
              <a:gd name="connsiteX10" fmla="*/ 84878 w 6239915"/>
              <a:gd name="connsiteY10" fmla="*/ 7853582 h 8651758"/>
              <a:gd name="connsiteX11" fmla="*/ 73103 w 6239915"/>
              <a:gd name="connsiteY11" fmla="*/ 5454464 h 8651758"/>
              <a:gd name="connsiteX12" fmla="*/ 11266 w 6239915"/>
              <a:gd name="connsiteY12" fmla="*/ 2107933 h 8651758"/>
              <a:gd name="connsiteX13" fmla="*/ 30384 w 6239915"/>
              <a:gd name="connsiteY13" fmla="*/ 422487 h 8651758"/>
              <a:gd name="connsiteX0" fmla="*/ 87237 w 6296768"/>
              <a:gd name="connsiteY0" fmla="*/ 422487 h 8651758"/>
              <a:gd name="connsiteX1" fmla="*/ 358362 w 6296768"/>
              <a:gd name="connsiteY1" fmla="*/ 151362 h 8651758"/>
              <a:gd name="connsiteX2" fmla="*/ 3119328 w 6296768"/>
              <a:gd name="connsiteY2" fmla="*/ 0 h 8651758"/>
              <a:gd name="connsiteX3" fmla="*/ 6014677 w 6296768"/>
              <a:gd name="connsiteY3" fmla="*/ 151362 h 8651758"/>
              <a:gd name="connsiteX4" fmla="*/ 6285802 w 6296768"/>
              <a:gd name="connsiteY4" fmla="*/ 422487 h 8651758"/>
              <a:gd name="connsiteX5" fmla="*/ 6238886 w 6296768"/>
              <a:gd name="connsiteY5" fmla="*/ 4262972 h 8651758"/>
              <a:gd name="connsiteX6" fmla="*/ 6295962 w 6296768"/>
              <a:gd name="connsiteY6" fmla="*/ 7957029 h 8651758"/>
              <a:gd name="connsiteX7" fmla="*/ 5760677 w 6296768"/>
              <a:gd name="connsiteY7" fmla="*/ 8563434 h 8651758"/>
              <a:gd name="connsiteX8" fmla="*/ 3213976 w 6296768"/>
              <a:gd name="connsiteY8" fmla="*/ 8635467 h 8651758"/>
              <a:gd name="connsiteX9" fmla="*/ 505682 w 6296768"/>
              <a:gd name="connsiteY9" fmla="*/ 8502474 h 8651758"/>
              <a:gd name="connsiteX10" fmla="*/ 141731 w 6296768"/>
              <a:gd name="connsiteY10" fmla="*/ 7853582 h 8651758"/>
              <a:gd name="connsiteX11" fmla="*/ 129956 w 6296768"/>
              <a:gd name="connsiteY11" fmla="*/ 5454464 h 8651758"/>
              <a:gd name="connsiteX12" fmla="*/ 742 w 6296768"/>
              <a:gd name="connsiteY12" fmla="*/ 2252312 h 8651758"/>
              <a:gd name="connsiteX13" fmla="*/ 87237 w 6296768"/>
              <a:gd name="connsiteY13" fmla="*/ 422487 h 8651758"/>
              <a:gd name="connsiteX0" fmla="*/ 87237 w 6299482"/>
              <a:gd name="connsiteY0" fmla="*/ 422487 h 8651758"/>
              <a:gd name="connsiteX1" fmla="*/ 358362 w 6299482"/>
              <a:gd name="connsiteY1" fmla="*/ 151362 h 8651758"/>
              <a:gd name="connsiteX2" fmla="*/ 3119328 w 6299482"/>
              <a:gd name="connsiteY2" fmla="*/ 0 h 8651758"/>
              <a:gd name="connsiteX3" fmla="*/ 6014677 w 6299482"/>
              <a:gd name="connsiteY3" fmla="*/ 151362 h 8651758"/>
              <a:gd name="connsiteX4" fmla="*/ 6285802 w 6299482"/>
              <a:gd name="connsiteY4" fmla="*/ 422487 h 8651758"/>
              <a:gd name="connsiteX5" fmla="*/ 6257164 w 6299482"/>
              <a:gd name="connsiteY5" fmla="*/ 2184935 h 8651758"/>
              <a:gd name="connsiteX6" fmla="*/ 6238886 w 6299482"/>
              <a:gd name="connsiteY6" fmla="*/ 4262972 h 8651758"/>
              <a:gd name="connsiteX7" fmla="*/ 6295962 w 6299482"/>
              <a:gd name="connsiteY7" fmla="*/ 7957029 h 8651758"/>
              <a:gd name="connsiteX8" fmla="*/ 5760677 w 6299482"/>
              <a:gd name="connsiteY8" fmla="*/ 8563434 h 8651758"/>
              <a:gd name="connsiteX9" fmla="*/ 3213976 w 6299482"/>
              <a:gd name="connsiteY9" fmla="*/ 8635467 h 8651758"/>
              <a:gd name="connsiteX10" fmla="*/ 505682 w 6299482"/>
              <a:gd name="connsiteY10" fmla="*/ 8502474 h 8651758"/>
              <a:gd name="connsiteX11" fmla="*/ 141731 w 6299482"/>
              <a:gd name="connsiteY11" fmla="*/ 7853582 h 8651758"/>
              <a:gd name="connsiteX12" fmla="*/ 129956 w 6299482"/>
              <a:gd name="connsiteY12" fmla="*/ 5454464 h 8651758"/>
              <a:gd name="connsiteX13" fmla="*/ 742 w 6299482"/>
              <a:gd name="connsiteY13" fmla="*/ 2252312 h 8651758"/>
              <a:gd name="connsiteX14" fmla="*/ 87237 w 629948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358362 w 6345202"/>
              <a:gd name="connsiteY1" fmla="*/ 151362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538404 w 6345202"/>
              <a:gd name="connsiteY1" fmla="*/ 3803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2487 h 8651758"/>
              <a:gd name="connsiteX1" fmla="*/ 538404 w 6345202"/>
              <a:gd name="connsiteY1" fmla="*/ 3803 h 8651758"/>
              <a:gd name="connsiteX2" fmla="*/ 3119328 w 6345202"/>
              <a:gd name="connsiteY2" fmla="*/ 0 h 8651758"/>
              <a:gd name="connsiteX3" fmla="*/ 6014677 w 6345202"/>
              <a:gd name="connsiteY3" fmla="*/ 151362 h 8651758"/>
              <a:gd name="connsiteX4" fmla="*/ 6285802 w 6345202"/>
              <a:gd name="connsiteY4" fmla="*/ 422487 h 8651758"/>
              <a:gd name="connsiteX5" fmla="*/ 6343791 w 6345202"/>
              <a:gd name="connsiteY5" fmla="*/ 2184935 h 8651758"/>
              <a:gd name="connsiteX6" fmla="*/ 6238886 w 6345202"/>
              <a:gd name="connsiteY6" fmla="*/ 4262972 h 8651758"/>
              <a:gd name="connsiteX7" fmla="*/ 6295962 w 6345202"/>
              <a:gd name="connsiteY7" fmla="*/ 7957029 h 8651758"/>
              <a:gd name="connsiteX8" fmla="*/ 5760677 w 6345202"/>
              <a:gd name="connsiteY8" fmla="*/ 8563434 h 8651758"/>
              <a:gd name="connsiteX9" fmla="*/ 3213976 w 6345202"/>
              <a:gd name="connsiteY9" fmla="*/ 8635467 h 8651758"/>
              <a:gd name="connsiteX10" fmla="*/ 505682 w 6345202"/>
              <a:gd name="connsiteY10" fmla="*/ 8502474 h 8651758"/>
              <a:gd name="connsiteX11" fmla="*/ 141731 w 6345202"/>
              <a:gd name="connsiteY11" fmla="*/ 7853582 h 8651758"/>
              <a:gd name="connsiteX12" fmla="*/ 129956 w 6345202"/>
              <a:gd name="connsiteY12" fmla="*/ 5454464 h 8651758"/>
              <a:gd name="connsiteX13" fmla="*/ 742 w 6345202"/>
              <a:gd name="connsiteY13" fmla="*/ 2252312 h 8651758"/>
              <a:gd name="connsiteX14" fmla="*/ 87237 w 6345202"/>
              <a:gd name="connsiteY14" fmla="*/ 422487 h 8651758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  <a:gd name="connsiteX0" fmla="*/ 87237 w 6345202"/>
              <a:gd name="connsiteY0" fmla="*/ 426342 h 8655613"/>
              <a:gd name="connsiteX1" fmla="*/ 538404 w 6345202"/>
              <a:gd name="connsiteY1" fmla="*/ 7658 h 8655613"/>
              <a:gd name="connsiteX2" fmla="*/ 3119328 w 6345202"/>
              <a:gd name="connsiteY2" fmla="*/ 3855 h 8655613"/>
              <a:gd name="connsiteX3" fmla="*/ 6014677 w 6345202"/>
              <a:gd name="connsiteY3" fmla="*/ 155217 h 8655613"/>
              <a:gd name="connsiteX4" fmla="*/ 6285802 w 6345202"/>
              <a:gd name="connsiteY4" fmla="*/ 426342 h 8655613"/>
              <a:gd name="connsiteX5" fmla="*/ 6343791 w 6345202"/>
              <a:gd name="connsiteY5" fmla="*/ 2188790 h 8655613"/>
              <a:gd name="connsiteX6" fmla="*/ 6238886 w 6345202"/>
              <a:gd name="connsiteY6" fmla="*/ 4266827 h 8655613"/>
              <a:gd name="connsiteX7" fmla="*/ 6295962 w 6345202"/>
              <a:gd name="connsiteY7" fmla="*/ 7960884 h 8655613"/>
              <a:gd name="connsiteX8" fmla="*/ 5760677 w 6345202"/>
              <a:gd name="connsiteY8" fmla="*/ 8567289 h 8655613"/>
              <a:gd name="connsiteX9" fmla="*/ 3213976 w 6345202"/>
              <a:gd name="connsiteY9" fmla="*/ 8639322 h 8655613"/>
              <a:gd name="connsiteX10" fmla="*/ 505682 w 6345202"/>
              <a:gd name="connsiteY10" fmla="*/ 8506329 h 8655613"/>
              <a:gd name="connsiteX11" fmla="*/ 141731 w 6345202"/>
              <a:gd name="connsiteY11" fmla="*/ 7857437 h 8655613"/>
              <a:gd name="connsiteX12" fmla="*/ 129956 w 6345202"/>
              <a:gd name="connsiteY12" fmla="*/ 5458319 h 8655613"/>
              <a:gd name="connsiteX13" fmla="*/ 742 w 6345202"/>
              <a:gd name="connsiteY13" fmla="*/ 2256167 h 8655613"/>
              <a:gd name="connsiteX14" fmla="*/ 87237 w 6345202"/>
              <a:gd name="connsiteY14" fmla="*/ 426342 h 8655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345202" h="8655613">
                <a:moveTo>
                  <a:pt x="87237" y="426342"/>
                </a:moveTo>
                <a:cubicBezTo>
                  <a:pt x="155824" y="120365"/>
                  <a:pt x="388666" y="7658"/>
                  <a:pt x="538404" y="7658"/>
                </a:cubicBezTo>
                <a:cubicBezTo>
                  <a:pt x="1458726" y="93190"/>
                  <a:pt x="2259020" y="5123"/>
                  <a:pt x="3119328" y="3855"/>
                </a:cubicBezTo>
                <a:cubicBezTo>
                  <a:pt x="4075871" y="-23811"/>
                  <a:pt x="5049561" y="104763"/>
                  <a:pt x="6014677" y="155217"/>
                </a:cubicBezTo>
                <a:cubicBezTo>
                  <a:pt x="6164415" y="155217"/>
                  <a:pt x="6285802" y="276604"/>
                  <a:pt x="6285802" y="426342"/>
                </a:cubicBezTo>
                <a:cubicBezTo>
                  <a:pt x="6326216" y="765271"/>
                  <a:pt x="6351610" y="1548709"/>
                  <a:pt x="6343791" y="2188790"/>
                </a:cubicBezTo>
                <a:cubicBezTo>
                  <a:pt x="6335972" y="2828871"/>
                  <a:pt x="6328672" y="3266310"/>
                  <a:pt x="6238886" y="4266827"/>
                </a:cubicBezTo>
                <a:cubicBezTo>
                  <a:pt x="6240362" y="5594699"/>
                  <a:pt x="6294486" y="6633012"/>
                  <a:pt x="6295962" y="7960884"/>
                </a:cubicBezTo>
                <a:cubicBezTo>
                  <a:pt x="6306122" y="8339222"/>
                  <a:pt x="6225375" y="8613009"/>
                  <a:pt x="5760677" y="8567289"/>
                </a:cubicBezTo>
                <a:lnTo>
                  <a:pt x="3213976" y="8639322"/>
                </a:lnTo>
                <a:cubicBezTo>
                  <a:pt x="2429745" y="8706751"/>
                  <a:pt x="1289913" y="8545580"/>
                  <a:pt x="505682" y="8506329"/>
                </a:cubicBezTo>
                <a:cubicBezTo>
                  <a:pt x="81624" y="8521569"/>
                  <a:pt x="141731" y="8007175"/>
                  <a:pt x="141731" y="7857437"/>
                </a:cubicBezTo>
                <a:cubicBezTo>
                  <a:pt x="137498" y="6769710"/>
                  <a:pt x="134189" y="6546046"/>
                  <a:pt x="129956" y="5458319"/>
                </a:cubicBezTo>
                <a:cubicBezTo>
                  <a:pt x="117687" y="4500711"/>
                  <a:pt x="7862" y="3094830"/>
                  <a:pt x="742" y="2256167"/>
                </a:cubicBezTo>
                <a:cubicBezTo>
                  <a:pt x="-6378" y="1417504"/>
                  <a:pt x="38863" y="752437"/>
                  <a:pt x="87237" y="426342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3" name="그림 72">
            <a:extLst>
              <a:ext uri="{FF2B5EF4-FFF2-40B4-BE49-F238E27FC236}">
                <a16:creationId xmlns:a16="http://schemas.microsoft.com/office/drawing/2014/main" id="{9BEC7861-06C8-48FD-8B0A-FF963FDC7D8A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50000"/>
          </a:blip>
          <a:stretch>
            <a:fillRect/>
          </a:stretch>
        </p:blipFill>
        <p:spPr>
          <a:xfrm>
            <a:off x="547972" y="6592478"/>
            <a:ext cx="470893" cy="602743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F65831DF-7FCD-4632-BE9A-85FE104D55D3}"/>
              </a:ext>
            </a:extLst>
          </p:cNvPr>
          <p:cNvGrpSpPr/>
          <p:nvPr/>
        </p:nvGrpSpPr>
        <p:grpSpPr>
          <a:xfrm>
            <a:off x="657555" y="72507"/>
            <a:ext cx="5782684" cy="1155529"/>
            <a:chOff x="936955" y="15240"/>
            <a:chExt cx="5782684" cy="1155529"/>
          </a:xfrm>
        </p:grpSpPr>
        <p:pic>
          <p:nvPicPr>
            <p:cNvPr id="39" name="그림 38">
              <a:extLst>
                <a:ext uri="{FF2B5EF4-FFF2-40B4-BE49-F238E27FC236}">
                  <a16:creationId xmlns:a16="http://schemas.microsoft.com/office/drawing/2014/main" id="{19A64FFB-2347-4CE5-B1DD-D4E5FF809C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29955"/>
            <a:stretch>
              <a:fillRect/>
            </a:stretch>
          </p:blipFill>
          <p:spPr>
            <a:xfrm rot="157938">
              <a:off x="1586460" y="178897"/>
              <a:ext cx="5133179" cy="991872"/>
            </a:xfrm>
            <a:custGeom>
              <a:avLst/>
              <a:gdLst>
                <a:gd name="connsiteX0" fmla="*/ 0 w 4748570"/>
                <a:gd name="connsiteY0" fmla="*/ 0 h 1347333"/>
                <a:gd name="connsiteX1" fmla="*/ 4748570 w 4748570"/>
                <a:gd name="connsiteY1" fmla="*/ 0 h 1347333"/>
                <a:gd name="connsiteX2" fmla="*/ 4748570 w 4748570"/>
                <a:gd name="connsiteY2" fmla="*/ 1347333 h 1347333"/>
                <a:gd name="connsiteX3" fmla="*/ 0 w 4748570"/>
                <a:gd name="connsiteY3" fmla="*/ 1347333 h 134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8570" h="1347333">
                  <a:moveTo>
                    <a:pt x="0" y="0"/>
                  </a:moveTo>
                  <a:lnTo>
                    <a:pt x="4748570" y="0"/>
                  </a:lnTo>
                  <a:lnTo>
                    <a:pt x="4748570" y="1347333"/>
                  </a:lnTo>
                  <a:lnTo>
                    <a:pt x="0" y="1347333"/>
                  </a:lnTo>
                  <a:close/>
                </a:path>
              </a:pathLst>
            </a:custGeom>
          </p:spPr>
        </p:pic>
        <p:pic>
          <p:nvPicPr>
            <p:cNvPr id="40" name="그림 39">
              <a:extLst>
                <a:ext uri="{FF2B5EF4-FFF2-40B4-BE49-F238E27FC236}">
                  <a16:creationId xmlns:a16="http://schemas.microsoft.com/office/drawing/2014/main" id="{EB514ADD-C25E-4F4C-9009-82C00B5C8F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6955" y="15240"/>
              <a:ext cx="953847" cy="988408"/>
            </a:xfrm>
            <a:prstGeom prst="rect">
              <a:avLst/>
            </a:prstGeom>
          </p:spPr>
        </p:pic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266E8C3F-74A2-44E8-932C-2414BA2EBCE5}"/>
              </a:ext>
            </a:extLst>
          </p:cNvPr>
          <p:cNvSpPr txBox="1"/>
          <p:nvPr/>
        </p:nvSpPr>
        <p:spPr>
          <a:xfrm>
            <a:off x="2809653" y="1678531"/>
            <a:ext cx="280557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    초등학교      학년     반        번  이름</a:t>
            </a:r>
            <a:r>
              <a:rPr lang="en-US" altLang="ko-K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:</a:t>
            </a:r>
            <a:endParaRPr lang="ko-KR" altLang="en-US" sz="1300" dirty="0">
              <a:solidFill>
                <a:schemeClr val="tx1">
                  <a:lumMod val="65000"/>
                  <a:lumOff val="35000"/>
                </a:schemeClr>
              </a:solidFill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6941F243-2AE1-4E33-9B91-42C2AB29D53D}"/>
              </a:ext>
            </a:extLst>
          </p:cNvPr>
          <p:cNvCxnSpPr>
            <a:cxnSpLocks/>
          </p:cNvCxnSpPr>
          <p:nvPr/>
        </p:nvCxnSpPr>
        <p:spPr>
          <a:xfrm flipV="1">
            <a:off x="517268" y="1626564"/>
            <a:ext cx="5815690" cy="11645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899F94D8-B84A-42FF-9CD2-E18C764D2608}"/>
              </a:ext>
            </a:extLst>
          </p:cNvPr>
          <p:cNvSpPr txBox="1"/>
          <p:nvPr/>
        </p:nvSpPr>
        <p:spPr>
          <a:xfrm>
            <a:off x="1395839" y="1303250"/>
            <a:ext cx="5139419" cy="307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장래 희망의 뜻을 알고</a:t>
            </a:r>
            <a:r>
              <a:rPr lang="en-US" altLang="ko-KR" sz="1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, </a:t>
            </a:r>
            <a:r>
              <a:rPr lang="ko-KR" altLang="en-US" sz="14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좋아하는 것</a:t>
            </a:r>
            <a:r>
              <a:rPr lang="ko-KR" altLang="en-US" sz="1400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과 </a:t>
            </a:r>
            <a:r>
              <a:rPr lang="ko-KR" altLang="en-US" sz="14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잘하는 것 찾아봅시다</a:t>
            </a:r>
            <a:r>
              <a:rPr lang="en-US" altLang="ko-KR" sz="1400" b="1" dirty="0">
                <a:latin typeface="에스코어 드림 2 ExtraLight" panose="020B0203030302020204" pitchFamily="34" charset="-127"/>
                <a:ea typeface="에스코어 드림 2 ExtraLight" panose="020B0203030302020204" pitchFamily="34" charset="-127"/>
              </a:rPr>
              <a:t>.</a:t>
            </a:r>
            <a:endParaRPr lang="ko-KR" altLang="en-US" sz="140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73C1788-0F0D-459B-9E02-997AB04C148E}"/>
              </a:ext>
            </a:extLst>
          </p:cNvPr>
          <p:cNvSpPr txBox="1"/>
          <p:nvPr/>
        </p:nvSpPr>
        <p:spPr>
          <a:xfrm>
            <a:off x="477074" y="1282633"/>
            <a:ext cx="10230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배움 문제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14E766AE-8D1A-4A9D-A3C5-C6DA2502C758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50000"/>
          </a:blip>
          <a:stretch>
            <a:fillRect/>
          </a:stretch>
        </p:blipFill>
        <p:spPr>
          <a:xfrm>
            <a:off x="379566" y="1859923"/>
            <a:ext cx="470893" cy="602743"/>
          </a:xfrm>
          <a:prstGeom prst="rect">
            <a:avLst/>
          </a:prstGeom>
        </p:spPr>
      </p:pic>
      <p:sp>
        <p:nvSpPr>
          <p:cNvPr id="20" name="자유형: 도형 19">
            <a:extLst>
              <a:ext uri="{FF2B5EF4-FFF2-40B4-BE49-F238E27FC236}">
                <a16:creationId xmlns:a16="http://schemas.microsoft.com/office/drawing/2014/main" id="{B35BBB51-D66D-4EA5-AC91-9F364284ED58}"/>
              </a:ext>
            </a:extLst>
          </p:cNvPr>
          <p:cNvSpPr/>
          <p:nvPr/>
        </p:nvSpPr>
        <p:spPr>
          <a:xfrm rot="21254305" flipH="1">
            <a:off x="3325238" y="4235286"/>
            <a:ext cx="1360640" cy="595984"/>
          </a:xfrm>
          <a:custGeom>
            <a:avLst/>
            <a:gdLst>
              <a:gd name="connsiteX0" fmla="*/ 16582 w 2770057"/>
              <a:gd name="connsiteY0" fmla="*/ 0 h 924674"/>
              <a:gd name="connsiteX1" fmla="*/ 6308 w 2770057"/>
              <a:gd name="connsiteY1" fmla="*/ 143838 h 924674"/>
              <a:gd name="connsiteX2" fmla="*/ 263162 w 2770057"/>
              <a:gd name="connsiteY2" fmla="*/ 626724 h 924674"/>
              <a:gd name="connsiteX3" fmla="*/ 386452 w 2770057"/>
              <a:gd name="connsiteY3" fmla="*/ 719191 h 924674"/>
              <a:gd name="connsiteX4" fmla="*/ 509742 w 2770057"/>
              <a:gd name="connsiteY4" fmla="*/ 801384 h 924674"/>
              <a:gd name="connsiteX5" fmla="*/ 807693 w 2770057"/>
              <a:gd name="connsiteY5" fmla="*/ 914400 h 924674"/>
              <a:gd name="connsiteX6" fmla="*/ 879612 w 2770057"/>
              <a:gd name="connsiteY6" fmla="*/ 924674 h 924674"/>
              <a:gd name="connsiteX7" fmla="*/ 982353 w 2770057"/>
              <a:gd name="connsiteY7" fmla="*/ 883578 h 924674"/>
              <a:gd name="connsiteX8" fmla="*/ 1187836 w 2770057"/>
              <a:gd name="connsiteY8" fmla="*/ 708917 h 924674"/>
              <a:gd name="connsiteX9" fmla="*/ 1321400 w 2770057"/>
              <a:gd name="connsiteY9" fmla="*/ 380144 h 924674"/>
              <a:gd name="connsiteX10" fmla="*/ 1290578 w 2770057"/>
              <a:gd name="connsiteY10" fmla="*/ 61645 h 924674"/>
              <a:gd name="connsiteX11" fmla="*/ 1198110 w 2770057"/>
              <a:gd name="connsiteY11" fmla="*/ 30822 h 924674"/>
              <a:gd name="connsiteX12" fmla="*/ 1085095 w 2770057"/>
              <a:gd name="connsiteY12" fmla="*/ 51371 h 924674"/>
              <a:gd name="connsiteX13" fmla="*/ 1074821 w 2770057"/>
              <a:gd name="connsiteY13" fmla="*/ 113016 h 924674"/>
              <a:gd name="connsiteX14" fmla="*/ 1085095 w 2770057"/>
              <a:gd name="connsiteY14" fmla="*/ 349321 h 924674"/>
              <a:gd name="connsiteX15" fmla="*/ 1126191 w 2770057"/>
              <a:gd name="connsiteY15" fmla="*/ 400692 h 924674"/>
              <a:gd name="connsiteX16" fmla="*/ 1167288 w 2770057"/>
              <a:gd name="connsiteY16" fmla="*/ 462337 h 924674"/>
              <a:gd name="connsiteX17" fmla="*/ 1280304 w 2770057"/>
              <a:gd name="connsiteY17" fmla="*/ 565079 h 924674"/>
              <a:gd name="connsiteX18" fmla="*/ 1311126 w 2770057"/>
              <a:gd name="connsiteY18" fmla="*/ 575353 h 924674"/>
              <a:gd name="connsiteX19" fmla="*/ 1383045 w 2770057"/>
              <a:gd name="connsiteY19" fmla="*/ 616449 h 924674"/>
              <a:gd name="connsiteX20" fmla="*/ 1506335 w 2770057"/>
              <a:gd name="connsiteY20" fmla="*/ 678094 h 924674"/>
              <a:gd name="connsiteX21" fmla="*/ 1588528 w 2770057"/>
              <a:gd name="connsiteY21" fmla="*/ 719191 h 924674"/>
              <a:gd name="connsiteX22" fmla="*/ 1680996 w 2770057"/>
              <a:gd name="connsiteY22" fmla="*/ 750013 h 924674"/>
              <a:gd name="connsiteX23" fmla="*/ 1752915 w 2770057"/>
              <a:gd name="connsiteY23" fmla="*/ 770562 h 924674"/>
              <a:gd name="connsiteX24" fmla="*/ 1845382 w 2770057"/>
              <a:gd name="connsiteY24" fmla="*/ 811658 h 924674"/>
              <a:gd name="connsiteX25" fmla="*/ 1999495 w 2770057"/>
              <a:gd name="connsiteY25" fmla="*/ 852755 h 924674"/>
              <a:gd name="connsiteX26" fmla="*/ 2071414 w 2770057"/>
              <a:gd name="connsiteY26" fmla="*/ 863029 h 924674"/>
              <a:gd name="connsiteX27" fmla="*/ 2153607 w 2770057"/>
              <a:gd name="connsiteY27" fmla="*/ 873303 h 924674"/>
              <a:gd name="connsiteX28" fmla="*/ 2770057 w 2770057"/>
              <a:gd name="connsiteY28" fmla="*/ 883578 h 924674"/>
              <a:gd name="connsiteX0" fmla="*/ 450 w 2830125"/>
              <a:gd name="connsiteY0" fmla="*/ 0 h 1610474"/>
              <a:gd name="connsiteX1" fmla="*/ 66376 w 2830125"/>
              <a:gd name="connsiteY1" fmla="*/ 829638 h 1610474"/>
              <a:gd name="connsiteX2" fmla="*/ 323230 w 2830125"/>
              <a:gd name="connsiteY2" fmla="*/ 1312524 h 1610474"/>
              <a:gd name="connsiteX3" fmla="*/ 446520 w 2830125"/>
              <a:gd name="connsiteY3" fmla="*/ 1404991 h 1610474"/>
              <a:gd name="connsiteX4" fmla="*/ 569810 w 2830125"/>
              <a:gd name="connsiteY4" fmla="*/ 1487184 h 1610474"/>
              <a:gd name="connsiteX5" fmla="*/ 867761 w 2830125"/>
              <a:gd name="connsiteY5" fmla="*/ 1600200 h 1610474"/>
              <a:gd name="connsiteX6" fmla="*/ 939680 w 2830125"/>
              <a:gd name="connsiteY6" fmla="*/ 1610474 h 1610474"/>
              <a:gd name="connsiteX7" fmla="*/ 1042421 w 2830125"/>
              <a:gd name="connsiteY7" fmla="*/ 1569378 h 1610474"/>
              <a:gd name="connsiteX8" fmla="*/ 1247904 w 2830125"/>
              <a:gd name="connsiteY8" fmla="*/ 1394717 h 1610474"/>
              <a:gd name="connsiteX9" fmla="*/ 1381468 w 2830125"/>
              <a:gd name="connsiteY9" fmla="*/ 1065944 h 1610474"/>
              <a:gd name="connsiteX10" fmla="*/ 1350646 w 2830125"/>
              <a:gd name="connsiteY10" fmla="*/ 747445 h 1610474"/>
              <a:gd name="connsiteX11" fmla="*/ 1258178 w 2830125"/>
              <a:gd name="connsiteY11" fmla="*/ 716622 h 1610474"/>
              <a:gd name="connsiteX12" fmla="*/ 1145163 w 2830125"/>
              <a:gd name="connsiteY12" fmla="*/ 737171 h 1610474"/>
              <a:gd name="connsiteX13" fmla="*/ 1134889 w 2830125"/>
              <a:gd name="connsiteY13" fmla="*/ 798816 h 1610474"/>
              <a:gd name="connsiteX14" fmla="*/ 1145163 w 2830125"/>
              <a:gd name="connsiteY14" fmla="*/ 1035121 h 1610474"/>
              <a:gd name="connsiteX15" fmla="*/ 1186259 w 2830125"/>
              <a:gd name="connsiteY15" fmla="*/ 1086492 h 1610474"/>
              <a:gd name="connsiteX16" fmla="*/ 1227356 w 2830125"/>
              <a:gd name="connsiteY16" fmla="*/ 1148137 h 1610474"/>
              <a:gd name="connsiteX17" fmla="*/ 1340372 w 2830125"/>
              <a:gd name="connsiteY17" fmla="*/ 1250879 h 1610474"/>
              <a:gd name="connsiteX18" fmla="*/ 1371194 w 2830125"/>
              <a:gd name="connsiteY18" fmla="*/ 1261153 h 1610474"/>
              <a:gd name="connsiteX19" fmla="*/ 1443113 w 2830125"/>
              <a:gd name="connsiteY19" fmla="*/ 1302249 h 1610474"/>
              <a:gd name="connsiteX20" fmla="*/ 1566403 w 2830125"/>
              <a:gd name="connsiteY20" fmla="*/ 1363894 h 1610474"/>
              <a:gd name="connsiteX21" fmla="*/ 1648596 w 2830125"/>
              <a:gd name="connsiteY21" fmla="*/ 1404991 h 1610474"/>
              <a:gd name="connsiteX22" fmla="*/ 1741064 w 2830125"/>
              <a:gd name="connsiteY22" fmla="*/ 1435813 h 1610474"/>
              <a:gd name="connsiteX23" fmla="*/ 1812983 w 2830125"/>
              <a:gd name="connsiteY23" fmla="*/ 1456362 h 1610474"/>
              <a:gd name="connsiteX24" fmla="*/ 1905450 w 2830125"/>
              <a:gd name="connsiteY24" fmla="*/ 1497458 h 1610474"/>
              <a:gd name="connsiteX25" fmla="*/ 2059563 w 2830125"/>
              <a:gd name="connsiteY25" fmla="*/ 1538555 h 1610474"/>
              <a:gd name="connsiteX26" fmla="*/ 2131482 w 2830125"/>
              <a:gd name="connsiteY26" fmla="*/ 1548829 h 1610474"/>
              <a:gd name="connsiteX27" fmla="*/ 2213675 w 2830125"/>
              <a:gd name="connsiteY27" fmla="*/ 1559103 h 1610474"/>
              <a:gd name="connsiteX28" fmla="*/ 2830125 w 2830125"/>
              <a:gd name="connsiteY28" fmla="*/ 1569378 h 161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830125" h="1610474">
                <a:moveTo>
                  <a:pt x="450" y="0"/>
                </a:moveTo>
                <a:cubicBezTo>
                  <a:pt x="-2975" y="47946"/>
                  <a:pt x="12579" y="610884"/>
                  <a:pt x="66376" y="829638"/>
                </a:cubicBezTo>
                <a:cubicBezTo>
                  <a:pt x="120173" y="1048392"/>
                  <a:pt x="222727" y="1160411"/>
                  <a:pt x="323230" y="1312524"/>
                </a:cubicBezTo>
                <a:cubicBezTo>
                  <a:pt x="351548" y="1355384"/>
                  <a:pt x="404600" y="1375298"/>
                  <a:pt x="446520" y="1404991"/>
                </a:cubicBezTo>
                <a:cubicBezTo>
                  <a:pt x="486825" y="1433540"/>
                  <a:pt x="525919" y="1464531"/>
                  <a:pt x="569810" y="1487184"/>
                </a:cubicBezTo>
                <a:cubicBezTo>
                  <a:pt x="643225" y="1525076"/>
                  <a:pt x="775763" y="1578554"/>
                  <a:pt x="867761" y="1600200"/>
                </a:cubicBezTo>
                <a:cubicBezTo>
                  <a:pt x="891334" y="1605746"/>
                  <a:pt x="915707" y="1607049"/>
                  <a:pt x="939680" y="1610474"/>
                </a:cubicBezTo>
                <a:cubicBezTo>
                  <a:pt x="973927" y="1596775"/>
                  <a:pt x="1012204" y="1590530"/>
                  <a:pt x="1042421" y="1569378"/>
                </a:cubicBezTo>
                <a:cubicBezTo>
                  <a:pt x="1116066" y="1517827"/>
                  <a:pt x="1190549" y="1463938"/>
                  <a:pt x="1247904" y="1394717"/>
                </a:cubicBezTo>
                <a:cubicBezTo>
                  <a:pt x="1322979" y="1304109"/>
                  <a:pt x="1350156" y="1175538"/>
                  <a:pt x="1381468" y="1065944"/>
                </a:cubicBezTo>
                <a:cubicBezTo>
                  <a:pt x="1391529" y="915039"/>
                  <a:pt x="1408587" y="896433"/>
                  <a:pt x="1350646" y="747445"/>
                </a:cubicBezTo>
                <a:cubicBezTo>
                  <a:pt x="1340634" y="721700"/>
                  <a:pt x="1267652" y="718201"/>
                  <a:pt x="1258178" y="716622"/>
                </a:cubicBezTo>
                <a:cubicBezTo>
                  <a:pt x="1220506" y="723472"/>
                  <a:pt x="1177021" y="715932"/>
                  <a:pt x="1145163" y="737171"/>
                </a:cubicBezTo>
                <a:cubicBezTo>
                  <a:pt x="1127830" y="748727"/>
                  <a:pt x="1134889" y="777984"/>
                  <a:pt x="1134889" y="798816"/>
                </a:cubicBezTo>
                <a:cubicBezTo>
                  <a:pt x="1134889" y="877659"/>
                  <a:pt x="1131303" y="957506"/>
                  <a:pt x="1145163" y="1035121"/>
                </a:cubicBezTo>
                <a:cubicBezTo>
                  <a:pt x="1149018" y="1056708"/>
                  <a:pt x="1173361" y="1068757"/>
                  <a:pt x="1186259" y="1086492"/>
                </a:cubicBezTo>
                <a:cubicBezTo>
                  <a:pt x="1200784" y="1106465"/>
                  <a:pt x="1211284" y="1129386"/>
                  <a:pt x="1227356" y="1148137"/>
                </a:cubicBezTo>
                <a:cubicBezTo>
                  <a:pt x="1246079" y="1169981"/>
                  <a:pt x="1300321" y="1230853"/>
                  <a:pt x="1340372" y="1250879"/>
                </a:cubicBezTo>
                <a:cubicBezTo>
                  <a:pt x="1350058" y="1255722"/>
                  <a:pt x="1360920" y="1257728"/>
                  <a:pt x="1371194" y="1261153"/>
                </a:cubicBezTo>
                <a:cubicBezTo>
                  <a:pt x="1409012" y="1298969"/>
                  <a:pt x="1374700" y="1270055"/>
                  <a:pt x="1443113" y="1302249"/>
                </a:cubicBezTo>
                <a:cubicBezTo>
                  <a:pt x="1484687" y="1321813"/>
                  <a:pt x="1525306" y="1343346"/>
                  <a:pt x="1566403" y="1363894"/>
                </a:cubicBezTo>
                <a:cubicBezTo>
                  <a:pt x="1593801" y="1377593"/>
                  <a:pt x="1619536" y="1395305"/>
                  <a:pt x="1648596" y="1404991"/>
                </a:cubicBezTo>
                <a:cubicBezTo>
                  <a:pt x="1679419" y="1415265"/>
                  <a:pt x="1710053" y="1426122"/>
                  <a:pt x="1741064" y="1435813"/>
                </a:cubicBezTo>
                <a:cubicBezTo>
                  <a:pt x="1764861" y="1443250"/>
                  <a:pt x="1789638" y="1447608"/>
                  <a:pt x="1812983" y="1456362"/>
                </a:cubicBezTo>
                <a:cubicBezTo>
                  <a:pt x="1844565" y="1468205"/>
                  <a:pt x="1873868" y="1485615"/>
                  <a:pt x="1905450" y="1497458"/>
                </a:cubicBezTo>
                <a:cubicBezTo>
                  <a:pt x="1927150" y="1505596"/>
                  <a:pt x="2040822" y="1534807"/>
                  <a:pt x="2059563" y="1538555"/>
                </a:cubicBezTo>
                <a:cubicBezTo>
                  <a:pt x="2083309" y="1543304"/>
                  <a:pt x="2107478" y="1545629"/>
                  <a:pt x="2131482" y="1548829"/>
                </a:cubicBezTo>
                <a:cubicBezTo>
                  <a:pt x="2158851" y="1552478"/>
                  <a:pt x="2186160" y="1556810"/>
                  <a:pt x="2213675" y="1559103"/>
                </a:cubicBezTo>
                <a:cubicBezTo>
                  <a:pt x="2449772" y="1578778"/>
                  <a:pt x="2539119" y="1569378"/>
                  <a:pt x="2830125" y="1569378"/>
                </a:cubicBezTo>
              </a:path>
            </a:pathLst>
          </a:cu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5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21" name="자유형: 도형 20">
            <a:extLst>
              <a:ext uri="{FF2B5EF4-FFF2-40B4-BE49-F238E27FC236}">
                <a16:creationId xmlns:a16="http://schemas.microsoft.com/office/drawing/2014/main" id="{82622DAD-560E-4641-894D-A299C08B93BF}"/>
              </a:ext>
            </a:extLst>
          </p:cNvPr>
          <p:cNvSpPr/>
          <p:nvPr/>
        </p:nvSpPr>
        <p:spPr>
          <a:xfrm rot="3030078" flipH="1">
            <a:off x="3403891" y="5522232"/>
            <a:ext cx="1360640" cy="595984"/>
          </a:xfrm>
          <a:custGeom>
            <a:avLst/>
            <a:gdLst>
              <a:gd name="connsiteX0" fmla="*/ 16582 w 2770057"/>
              <a:gd name="connsiteY0" fmla="*/ 0 h 924674"/>
              <a:gd name="connsiteX1" fmla="*/ 6308 w 2770057"/>
              <a:gd name="connsiteY1" fmla="*/ 143838 h 924674"/>
              <a:gd name="connsiteX2" fmla="*/ 263162 w 2770057"/>
              <a:gd name="connsiteY2" fmla="*/ 626724 h 924674"/>
              <a:gd name="connsiteX3" fmla="*/ 386452 w 2770057"/>
              <a:gd name="connsiteY3" fmla="*/ 719191 h 924674"/>
              <a:gd name="connsiteX4" fmla="*/ 509742 w 2770057"/>
              <a:gd name="connsiteY4" fmla="*/ 801384 h 924674"/>
              <a:gd name="connsiteX5" fmla="*/ 807693 w 2770057"/>
              <a:gd name="connsiteY5" fmla="*/ 914400 h 924674"/>
              <a:gd name="connsiteX6" fmla="*/ 879612 w 2770057"/>
              <a:gd name="connsiteY6" fmla="*/ 924674 h 924674"/>
              <a:gd name="connsiteX7" fmla="*/ 982353 w 2770057"/>
              <a:gd name="connsiteY7" fmla="*/ 883578 h 924674"/>
              <a:gd name="connsiteX8" fmla="*/ 1187836 w 2770057"/>
              <a:gd name="connsiteY8" fmla="*/ 708917 h 924674"/>
              <a:gd name="connsiteX9" fmla="*/ 1321400 w 2770057"/>
              <a:gd name="connsiteY9" fmla="*/ 380144 h 924674"/>
              <a:gd name="connsiteX10" fmla="*/ 1290578 w 2770057"/>
              <a:gd name="connsiteY10" fmla="*/ 61645 h 924674"/>
              <a:gd name="connsiteX11" fmla="*/ 1198110 w 2770057"/>
              <a:gd name="connsiteY11" fmla="*/ 30822 h 924674"/>
              <a:gd name="connsiteX12" fmla="*/ 1085095 w 2770057"/>
              <a:gd name="connsiteY12" fmla="*/ 51371 h 924674"/>
              <a:gd name="connsiteX13" fmla="*/ 1074821 w 2770057"/>
              <a:gd name="connsiteY13" fmla="*/ 113016 h 924674"/>
              <a:gd name="connsiteX14" fmla="*/ 1085095 w 2770057"/>
              <a:gd name="connsiteY14" fmla="*/ 349321 h 924674"/>
              <a:gd name="connsiteX15" fmla="*/ 1126191 w 2770057"/>
              <a:gd name="connsiteY15" fmla="*/ 400692 h 924674"/>
              <a:gd name="connsiteX16" fmla="*/ 1167288 w 2770057"/>
              <a:gd name="connsiteY16" fmla="*/ 462337 h 924674"/>
              <a:gd name="connsiteX17" fmla="*/ 1280304 w 2770057"/>
              <a:gd name="connsiteY17" fmla="*/ 565079 h 924674"/>
              <a:gd name="connsiteX18" fmla="*/ 1311126 w 2770057"/>
              <a:gd name="connsiteY18" fmla="*/ 575353 h 924674"/>
              <a:gd name="connsiteX19" fmla="*/ 1383045 w 2770057"/>
              <a:gd name="connsiteY19" fmla="*/ 616449 h 924674"/>
              <a:gd name="connsiteX20" fmla="*/ 1506335 w 2770057"/>
              <a:gd name="connsiteY20" fmla="*/ 678094 h 924674"/>
              <a:gd name="connsiteX21" fmla="*/ 1588528 w 2770057"/>
              <a:gd name="connsiteY21" fmla="*/ 719191 h 924674"/>
              <a:gd name="connsiteX22" fmla="*/ 1680996 w 2770057"/>
              <a:gd name="connsiteY22" fmla="*/ 750013 h 924674"/>
              <a:gd name="connsiteX23" fmla="*/ 1752915 w 2770057"/>
              <a:gd name="connsiteY23" fmla="*/ 770562 h 924674"/>
              <a:gd name="connsiteX24" fmla="*/ 1845382 w 2770057"/>
              <a:gd name="connsiteY24" fmla="*/ 811658 h 924674"/>
              <a:gd name="connsiteX25" fmla="*/ 1999495 w 2770057"/>
              <a:gd name="connsiteY25" fmla="*/ 852755 h 924674"/>
              <a:gd name="connsiteX26" fmla="*/ 2071414 w 2770057"/>
              <a:gd name="connsiteY26" fmla="*/ 863029 h 924674"/>
              <a:gd name="connsiteX27" fmla="*/ 2153607 w 2770057"/>
              <a:gd name="connsiteY27" fmla="*/ 873303 h 924674"/>
              <a:gd name="connsiteX28" fmla="*/ 2770057 w 2770057"/>
              <a:gd name="connsiteY28" fmla="*/ 883578 h 924674"/>
              <a:gd name="connsiteX0" fmla="*/ 450 w 2830125"/>
              <a:gd name="connsiteY0" fmla="*/ 0 h 1610474"/>
              <a:gd name="connsiteX1" fmla="*/ 66376 w 2830125"/>
              <a:gd name="connsiteY1" fmla="*/ 829638 h 1610474"/>
              <a:gd name="connsiteX2" fmla="*/ 323230 w 2830125"/>
              <a:gd name="connsiteY2" fmla="*/ 1312524 h 1610474"/>
              <a:gd name="connsiteX3" fmla="*/ 446520 w 2830125"/>
              <a:gd name="connsiteY3" fmla="*/ 1404991 h 1610474"/>
              <a:gd name="connsiteX4" fmla="*/ 569810 w 2830125"/>
              <a:gd name="connsiteY4" fmla="*/ 1487184 h 1610474"/>
              <a:gd name="connsiteX5" fmla="*/ 867761 w 2830125"/>
              <a:gd name="connsiteY5" fmla="*/ 1600200 h 1610474"/>
              <a:gd name="connsiteX6" fmla="*/ 939680 w 2830125"/>
              <a:gd name="connsiteY6" fmla="*/ 1610474 h 1610474"/>
              <a:gd name="connsiteX7" fmla="*/ 1042421 w 2830125"/>
              <a:gd name="connsiteY7" fmla="*/ 1569378 h 1610474"/>
              <a:gd name="connsiteX8" fmla="*/ 1247904 w 2830125"/>
              <a:gd name="connsiteY8" fmla="*/ 1394717 h 1610474"/>
              <a:gd name="connsiteX9" fmla="*/ 1381468 w 2830125"/>
              <a:gd name="connsiteY9" fmla="*/ 1065944 h 1610474"/>
              <a:gd name="connsiteX10" fmla="*/ 1350646 w 2830125"/>
              <a:gd name="connsiteY10" fmla="*/ 747445 h 1610474"/>
              <a:gd name="connsiteX11" fmla="*/ 1258178 w 2830125"/>
              <a:gd name="connsiteY11" fmla="*/ 716622 h 1610474"/>
              <a:gd name="connsiteX12" fmla="*/ 1145163 w 2830125"/>
              <a:gd name="connsiteY12" fmla="*/ 737171 h 1610474"/>
              <a:gd name="connsiteX13" fmla="*/ 1134889 w 2830125"/>
              <a:gd name="connsiteY13" fmla="*/ 798816 h 1610474"/>
              <a:gd name="connsiteX14" fmla="*/ 1145163 w 2830125"/>
              <a:gd name="connsiteY14" fmla="*/ 1035121 h 1610474"/>
              <a:gd name="connsiteX15" fmla="*/ 1186259 w 2830125"/>
              <a:gd name="connsiteY15" fmla="*/ 1086492 h 1610474"/>
              <a:gd name="connsiteX16" fmla="*/ 1227356 w 2830125"/>
              <a:gd name="connsiteY16" fmla="*/ 1148137 h 1610474"/>
              <a:gd name="connsiteX17" fmla="*/ 1340372 w 2830125"/>
              <a:gd name="connsiteY17" fmla="*/ 1250879 h 1610474"/>
              <a:gd name="connsiteX18" fmla="*/ 1371194 w 2830125"/>
              <a:gd name="connsiteY18" fmla="*/ 1261153 h 1610474"/>
              <a:gd name="connsiteX19" fmla="*/ 1443113 w 2830125"/>
              <a:gd name="connsiteY19" fmla="*/ 1302249 h 1610474"/>
              <a:gd name="connsiteX20" fmla="*/ 1566403 w 2830125"/>
              <a:gd name="connsiteY20" fmla="*/ 1363894 h 1610474"/>
              <a:gd name="connsiteX21" fmla="*/ 1648596 w 2830125"/>
              <a:gd name="connsiteY21" fmla="*/ 1404991 h 1610474"/>
              <a:gd name="connsiteX22" fmla="*/ 1741064 w 2830125"/>
              <a:gd name="connsiteY22" fmla="*/ 1435813 h 1610474"/>
              <a:gd name="connsiteX23" fmla="*/ 1812983 w 2830125"/>
              <a:gd name="connsiteY23" fmla="*/ 1456362 h 1610474"/>
              <a:gd name="connsiteX24" fmla="*/ 1905450 w 2830125"/>
              <a:gd name="connsiteY24" fmla="*/ 1497458 h 1610474"/>
              <a:gd name="connsiteX25" fmla="*/ 2059563 w 2830125"/>
              <a:gd name="connsiteY25" fmla="*/ 1538555 h 1610474"/>
              <a:gd name="connsiteX26" fmla="*/ 2131482 w 2830125"/>
              <a:gd name="connsiteY26" fmla="*/ 1548829 h 1610474"/>
              <a:gd name="connsiteX27" fmla="*/ 2213675 w 2830125"/>
              <a:gd name="connsiteY27" fmla="*/ 1559103 h 1610474"/>
              <a:gd name="connsiteX28" fmla="*/ 2830125 w 2830125"/>
              <a:gd name="connsiteY28" fmla="*/ 1569378 h 161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830125" h="1610474">
                <a:moveTo>
                  <a:pt x="450" y="0"/>
                </a:moveTo>
                <a:cubicBezTo>
                  <a:pt x="-2975" y="47946"/>
                  <a:pt x="12579" y="610884"/>
                  <a:pt x="66376" y="829638"/>
                </a:cubicBezTo>
                <a:cubicBezTo>
                  <a:pt x="120173" y="1048392"/>
                  <a:pt x="222727" y="1160411"/>
                  <a:pt x="323230" y="1312524"/>
                </a:cubicBezTo>
                <a:cubicBezTo>
                  <a:pt x="351548" y="1355384"/>
                  <a:pt x="404600" y="1375298"/>
                  <a:pt x="446520" y="1404991"/>
                </a:cubicBezTo>
                <a:cubicBezTo>
                  <a:pt x="486825" y="1433540"/>
                  <a:pt x="525919" y="1464531"/>
                  <a:pt x="569810" y="1487184"/>
                </a:cubicBezTo>
                <a:cubicBezTo>
                  <a:pt x="643225" y="1525076"/>
                  <a:pt x="775763" y="1578554"/>
                  <a:pt x="867761" y="1600200"/>
                </a:cubicBezTo>
                <a:cubicBezTo>
                  <a:pt x="891334" y="1605746"/>
                  <a:pt x="915707" y="1607049"/>
                  <a:pt x="939680" y="1610474"/>
                </a:cubicBezTo>
                <a:cubicBezTo>
                  <a:pt x="973927" y="1596775"/>
                  <a:pt x="1012204" y="1590530"/>
                  <a:pt x="1042421" y="1569378"/>
                </a:cubicBezTo>
                <a:cubicBezTo>
                  <a:pt x="1116066" y="1517827"/>
                  <a:pt x="1190549" y="1463938"/>
                  <a:pt x="1247904" y="1394717"/>
                </a:cubicBezTo>
                <a:cubicBezTo>
                  <a:pt x="1322979" y="1304109"/>
                  <a:pt x="1350156" y="1175538"/>
                  <a:pt x="1381468" y="1065944"/>
                </a:cubicBezTo>
                <a:cubicBezTo>
                  <a:pt x="1391529" y="915039"/>
                  <a:pt x="1408587" y="896433"/>
                  <a:pt x="1350646" y="747445"/>
                </a:cubicBezTo>
                <a:cubicBezTo>
                  <a:pt x="1340634" y="721700"/>
                  <a:pt x="1267652" y="718201"/>
                  <a:pt x="1258178" y="716622"/>
                </a:cubicBezTo>
                <a:cubicBezTo>
                  <a:pt x="1220506" y="723472"/>
                  <a:pt x="1177021" y="715932"/>
                  <a:pt x="1145163" y="737171"/>
                </a:cubicBezTo>
                <a:cubicBezTo>
                  <a:pt x="1127830" y="748727"/>
                  <a:pt x="1134889" y="777984"/>
                  <a:pt x="1134889" y="798816"/>
                </a:cubicBezTo>
                <a:cubicBezTo>
                  <a:pt x="1134889" y="877659"/>
                  <a:pt x="1131303" y="957506"/>
                  <a:pt x="1145163" y="1035121"/>
                </a:cubicBezTo>
                <a:cubicBezTo>
                  <a:pt x="1149018" y="1056708"/>
                  <a:pt x="1173361" y="1068757"/>
                  <a:pt x="1186259" y="1086492"/>
                </a:cubicBezTo>
                <a:cubicBezTo>
                  <a:pt x="1200784" y="1106465"/>
                  <a:pt x="1211284" y="1129386"/>
                  <a:pt x="1227356" y="1148137"/>
                </a:cubicBezTo>
                <a:cubicBezTo>
                  <a:pt x="1246079" y="1169981"/>
                  <a:pt x="1300321" y="1230853"/>
                  <a:pt x="1340372" y="1250879"/>
                </a:cubicBezTo>
                <a:cubicBezTo>
                  <a:pt x="1350058" y="1255722"/>
                  <a:pt x="1360920" y="1257728"/>
                  <a:pt x="1371194" y="1261153"/>
                </a:cubicBezTo>
                <a:cubicBezTo>
                  <a:pt x="1409012" y="1298969"/>
                  <a:pt x="1374700" y="1270055"/>
                  <a:pt x="1443113" y="1302249"/>
                </a:cubicBezTo>
                <a:cubicBezTo>
                  <a:pt x="1484687" y="1321813"/>
                  <a:pt x="1525306" y="1343346"/>
                  <a:pt x="1566403" y="1363894"/>
                </a:cubicBezTo>
                <a:cubicBezTo>
                  <a:pt x="1593801" y="1377593"/>
                  <a:pt x="1619536" y="1395305"/>
                  <a:pt x="1648596" y="1404991"/>
                </a:cubicBezTo>
                <a:cubicBezTo>
                  <a:pt x="1679419" y="1415265"/>
                  <a:pt x="1710053" y="1426122"/>
                  <a:pt x="1741064" y="1435813"/>
                </a:cubicBezTo>
                <a:cubicBezTo>
                  <a:pt x="1764861" y="1443250"/>
                  <a:pt x="1789638" y="1447608"/>
                  <a:pt x="1812983" y="1456362"/>
                </a:cubicBezTo>
                <a:cubicBezTo>
                  <a:pt x="1844565" y="1468205"/>
                  <a:pt x="1873868" y="1485615"/>
                  <a:pt x="1905450" y="1497458"/>
                </a:cubicBezTo>
                <a:cubicBezTo>
                  <a:pt x="1927150" y="1505596"/>
                  <a:pt x="2040822" y="1534807"/>
                  <a:pt x="2059563" y="1538555"/>
                </a:cubicBezTo>
                <a:cubicBezTo>
                  <a:pt x="2083309" y="1543304"/>
                  <a:pt x="2107478" y="1545629"/>
                  <a:pt x="2131482" y="1548829"/>
                </a:cubicBezTo>
                <a:cubicBezTo>
                  <a:pt x="2158851" y="1552478"/>
                  <a:pt x="2186160" y="1556810"/>
                  <a:pt x="2213675" y="1559103"/>
                </a:cubicBezTo>
                <a:cubicBezTo>
                  <a:pt x="2449772" y="1578778"/>
                  <a:pt x="2539119" y="1569378"/>
                  <a:pt x="2830125" y="1569378"/>
                </a:cubicBezTo>
              </a:path>
            </a:pathLst>
          </a:cu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5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27" name="자유형: 도형 26">
            <a:extLst>
              <a:ext uri="{FF2B5EF4-FFF2-40B4-BE49-F238E27FC236}">
                <a16:creationId xmlns:a16="http://schemas.microsoft.com/office/drawing/2014/main" id="{427E220B-A8F3-4EDE-A606-51E10F390C66}"/>
              </a:ext>
            </a:extLst>
          </p:cNvPr>
          <p:cNvSpPr/>
          <p:nvPr/>
        </p:nvSpPr>
        <p:spPr>
          <a:xfrm rot="21084537" flipH="1">
            <a:off x="1840530" y="5488364"/>
            <a:ext cx="1360640" cy="595984"/>
          </a:xfrm>
          <a:custGeom>
            <a:avLst/>
            <a:gdLst>
              <a:gd name="connsiteX0" fmla="*/ 16582 w 2770057"/>
              <a:gd name="connsiteY0" fmla="*/ 0 h 924674"/>
              <a:gd name="connsiteX1" fmla="*/ 6308 w 2770057"/>
              <a:gd name="connsiteY1" fmla="*/ 143838 h 924674"/>
              <a:gd name="connsiteX2" fmla="*/ 263162 w 2770057"/>
              <a:gd name="connsiteY2" fmla="*/ 626724 h 924674"/>
              <a:gd name="connsiteX3" fmla="*/ 386452 w 2770057"/>
              <a:gd name="connsiteY3" fmla="*/ 719191 h 924674"/>
              <a:gd name="connsiteX4" fmla="*/ 509742 w 2770057"/>
              <a:gd name="connsiteY4" fmla="*/ 801384 h 924674"/>
              <a:gd name="connsiteX5" fmla="*/ 807693 w 2770057"/>
              <a:gd name="connsiteY5" fmla="*/ 914400 h 924674"/>
              <a:gd name="connsiteX6" fmla="*/ 879612 w 2770057"/>
              <a:gd name="connsiteY6" fmla="*/ 924674 h 924674"/>
              <a:gd name="connsiteX7" fmla="*/ 982353 w 2770057"/>
              <a:gd name="connsiteY7" fmla="*/ 883578 h 924674"/>
              <a:gd name="connsiteX8" fmla="*/ 1187836 w 2770057"/>
              <a:gd name="connsiteY8" fmla="*/ 708917 h 924674"/>
              <a:gd name="connsiteX9" fmla="*/ 1321400 w 2770057"/>
              <a:gd name="connsiteY9" fmla="*/ 380144 h 924674"/>
              <a:gd name="connsiteX10" fmla="*/ 1290578 w 2770057"/>
              <a:gd name="connsiteY10" fmla="*/ 61645 h 924674"/>
              <a:gd name="connsiteX11" fmla="*/ 1198110 w 2770057"/>
              <a:gd name="connsiteY11" fmla="*/ 30822 h 924674"/>
              <a:gd name="connsiteX12" fmla="*/ 1085095 w 2770057"/>
              <a:gd name="connsiteY12" fmla="*/ 51371 h 924674"/>
              <a:gd name="connsiteX13" fmla="*/ 1074821 w 2770057"/>
              <a:gd name="connsiteY13" fmla="*/ 113016 h 924674"/>
              <a:gd name="connsiteX14" fmla="*/ 1085095 w 2770057"/>
              <a:gd name="connsiteY14" fmla="*/ 349321 h 924674"/>
              <a:gd name="connsiteX15" fmla="*/ 1126191 w 2770057"/>
              <a:gd name="connsiteY15" fmla="*/ 400692 h 924674"/>
              <a:gd name="connsiteX16" fmla="*/ 1167288 w 2770057"/>
              <a:gd name="connsiteY16" fmla="*/ 462337 h 924674"/>
              <a:gd name="connsiteX17" fmla="*/ 1280304 w 2770057"/>
              <a:gd name="connsiteY17" fmla="*/ 565079 h 924674"/>
              <a:gd name="connsiteX18" fmla="*/ 1311126 w 2770057"/>
              <a:gd name="connsiteY18" fmla="*/ 575353 h 924674"/>
              <a:gd name="connsiteX19" fmla="*/ 1383045 w 2770057"/>
              <a:gd name="connsiteY19" fmla="*/ 616449 h 924674"/>
              <a:gd name="connsiteX20" fmla="*/ 1506335 w 2770057"/>
              <a:gd name="connsiteY20" fmla="*/ 678094 h 924674"/>
              <a:gd name="connsiteX21" fmla="*/ 1588528 w 2770057"/>
              <a:gd name="connsiteY21" fmla="*/ 719191 h 924674"/>
              <a:gd name="connsiteX22" fmla="*/ 1680996 w 2770057"/>
              <a:gd name="connsiteY22" fmla="*/ 750013 h 924674"/>
              <a:gd name="connsiteX23" fmla="*/ 1752915 w 2770057"/>
              <a:gd name="connsiteY23" fmla="*/ 770562 h 924674"/>
              <a:gd name="connsiteX24" fmla="*/ 1845382 w 2770057"/>
              <a:gd name="connsiteY24" fmla="*/ 811658 h 924674"/>
              <a:gd name="connsiteX25" fmla="*/ 1999495 w 2770057"/>
              <a:gd name="connsiteY25" fmla="*/ 852755 h 924674"/>
              <a:gd name="connsiteX26" fmla="*/ 2071414 w 2770057"/>
              <a:gd name="connsiteY26" fmla="*/ 863029 h 924674"/>
              <a:gd name="connsiteX27" fmla="*/ 2153607 w 2770057"/>
              <a:gd name="connsiteY27" fmla="*/ 873303 h 924674"/>
              <a:gd name="connsiteX28" fmla="*/ 2770057 w 2770057"/>
              <a:gd name="connsiteY28" fmla="*/ 883578 h 924674"/>
              <a:gd name="connsiteX0" fmla="*/ 450 w 2830125"/>
              <a:gd name="connsiteY0" fmla="*/ 0 h 1610474"/>
              <a:gd name="connsiteX1" fmla="*/ 66376 w 2830125"/>
              <a:gd name="connsiteY1" fmla="*/ 829638 h 1610474"/>
              <a:gd name="connsiteX2" fmla="*/ 323230 w 2830125"/>
              <a:gd name="connsiteY2" fmla="*/ 1312524 h 1610474"/>
              <a:gd name="connsiteX3" fmla="*/ 446520 w 2830125"/>
              <a:gd name="connsiteY3" fmla="*/ 1404991 h 1610474"/>
              <a:gd name="connsiteX4" fmla="*/ 569810 w 2830125"/>
              <a:gd name="connsiteY4" fmla="*/ 1487184 h 1610474"/>
              <a:gd name="connsiteX5" fmla="*/ 867761 w 2830125"/>
              <a:gd name="connsiteY5" fmla="*/ 1600200 h 1610474"/>
              <a:gd name="connsiteX6" fmla="*/ 939680 w 2830125"/>
              <a:gd name="connsiteY6" fmla="*/ 1610474 h 1610474"/>
              <a:gd name="connsiteX7" fmla="*/ 1042421 w 2830125"/>
              <a:gd name="connsiteY7" fmla="*/ 1569378 h 1610474"/>
              <a:gd name="connsiteX8" fmla="*/ 1247904 w 2830125"/>
              <a:gd name="connsiteY8" fmla="*/ 1394717 h 1610474"/>
              <a:gd name="connsiteX9" fmla="*/ 1381468 w 2830125"/>
              <a:gd name="connsiteY9" fmla="*/ 1065944 h 1610474"/>
              <a:gd name="connsiteX10" fmla="*/ 1350646 w 2830125"/>
              <a:gd name="connsiteY10" fmla="*/ 747445 h 1610474"/>
              <a:gd name="connsiteX11" fmla="*/ 1258178 w 2830125"/>
              <a:gd name="connsiteY11" fmla="*/ 716622 h 1610474"/>
              <a:gd name="connsiteX12" fmla="*/ 1145163 w 2830125"/>
              <a:gd name="connsiteY12" fmla="*/ 737171 h 1610474"/>
              <a:gd name="connsiteX13" fmla="*/ 1134889 w 2830125"/>
              <a:gd name="connsiteY13" fmla="*/ 798816 h 1610474"/>
              <a:gd name="connsiteX14" fmla="*/ 1145163 w 2830125"/>
              <a:gd name="connsiteY14" fmla="*/ 1035121 h 1610474"/>
              <a:gd name="connsiteX15" fmla="*/ 1186259 w 2830125"/>
              <a:gd name="connsiteY15" fmla="*/ 1086492 h 1610474"/>
              <a:gd name="connsiteX16" fmla="*/ 1227356 w 2830125"/>
              <a:gd name="connsiteY16" fmla="*/ 1148137 h 1610474"/>
              <a:gd name="connsiteX17" fmla="*/ 1340372 w 2830125"/>
              <a:gd name="connsiteY17" fmla="*/ 1250879 h 1610474"/>
              <a:gd name="connsiteX18" fmla="*/ 1371194 w 2830125"/>
              <a:gd name="connsiteY18" fmla="*/ 1261153 h 1610474"/>
              <a:gd name="connsiteX19" fmla="*/ 1443113 w 2830125"/>
              <a:gd name="connsiteY19" fmla="*/ 1302249 h 1610474"/>
              <a:gd name="connsiteX20" fmla="*/ 1566403 w 2830125"/>
              <a:gd name="connsiteY20" fmla="*/ 1363894 h 1610474"/>
              <a:gd name="connsiteX21" fmla="*/ 1648596 w 2830125"/>
              <a:gd name="connsiteY21" fmla="*/ 1404991 h 1610474"/>
              <a:gd name="connsiteX22" fmla="*/ 1741064 w 2830125"/>
              <a:gd name="connsiteY22" fmla="*/ 1435813 h 1610474"/>
              <a:gd name="connsiteX23" fmla="*/ 1812983 w 2830125"/>
              <a:gd name="connsiteY23" fmla="*/ 1456362 h 1610474"/>
              <a:gd name="connsiteX24" fmla="*/ 1905450 w 2830125"/>
              <a:gd name="connsiteY24" fmla="*/ 1497458 h 1610474"/>
              <a:gd name="connsiteX25" fmla="*/ 2059563 w 2830125"/>
              <a:gd name="connsiteY25" fmla="*/ 1538555 h 1610474"/>
              <a:gd name="connsiteX26" fmla="*/ 2131482 w 2830125"/>
              <a:gd name="connsiteY26" fmla="*/ 1548829 h 1610474"/>
              <a:gd name="connsiteX27" fmla="*/ 2213675 w 2830125"/>
              <a:gd name="connsiteY27" fmla="*/ 1559103 h 1610474"/>
              <a:gd name="connsiteX28" fmla="*/ 2830125 w 2830125"/>
              <a:gd name="connsiteY28" fmla="*/ 1569378 h 161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830125" h="1610474">
                <a:moveTo>
                  <a:pt x="450" y="0"/>
                </a:moveTo>
                <a:cubicBezTo>
                  <a:pt x="-2975" y="47946"/>
                  <a:pt x="12579" y="610884"/>
                  <a:pt x="66376" y="829638"/>
                </a:cubicBezTo>
                <a:cubicBezTo>
                  <a:pt x="120173" y="1048392"/>
                  <a:pt x="222727" y="1160411"/>
                  <a:pt x="323230" y="1312524"/>
                </a:cubicBezTo>
                <a:cubicBezTo>
                  <a:pt x="351548" y="1355384"/>
                  <a:pt x="404600" y="1375298"/>
                  <a:pt x="446520" y="1404991"/>
                </a:cubicBezTo>
                <a:cubicBezTo>
                  <a:pt x="486825" y="1433540"/>
                  <a:pt x="525919" y="1464531"/>
                  <a:pt x="569810" y="1487184"/>
                </a:cubicBezTo>
                <a:cubicBezTo>
                  <a:pt x="643225" y="1525076"/>
                  <a:pt x="775763" y="1578554"/>
                  <a:pt x="867761" y="1600200"/>
                </a:cubicBezTo>
                <a:cubicBezTo>
                  <a:pt x="891334" y="1605746"/>
                  <a:pt x="915707" y="1607049"/>
                  <a:pt x="939680" y="1610474"/>
                </a:cubicBezTo>
                <a:cubicBezTo>
                  <a:pt x="973927" y="1596775"/>
                  <a:pt x="1012204" y="1590530"/>
                  <a:pt x="1042421" y="1569378"/>
                </a:cubicBezTo>
                <a:cubicBezTo>
                  <a:pt x="1116066" y="1517827"/>
                  <a:pt x="1190549" y="1463938"/>
                  <a:pt x="1247904" y="1394717"/>
                </a:cubicBezTo>
                <a:cubicBezTo>
                  <a:pt x="1322979" y="1304109"/>
                  <a:pt x="1350156" y="1175538"/>
                  <a:pt x="1381468" y="1065944"/>
                </a:cubicBezTo>
                <a:cubicBezTo>
                  <a:pt x="1391529" y="915039"/>
                  <a:pt x="1408587" y="896433"/>
                  <a:pt x="1350646" y="747445"/>
                </a:cubicBezTo>
                <a:cubicBezTo>
                  <a:pt x="1340634" y="721700"/>
                  <a:pt x="1267652" y="718201"/>
                  <a:pt x="1258178" y="716622"/>
                </a:cubicBezTo>
                <a:cubicBezTo>
                  <a:pt x="1220506" y="723472"/>
                  <a:pt x="1177021" y="715932"/>
                  <a:pt x="1145163" y="737171"/>
                </a:cubicBezTo>
                <a:cubicBezTo>
                  <a:pt x="1127830" y="748727"/>
                  <a:pt x="1134889" y="777984"/>
                  <a:pt x="1134889" y="798816"/>
                </a:cubicBezTo>
                <a:cubicBezTo>
                  <a:pt x="1134889" y="877659"/>
                  <a:pt x="1131303" y="957506"/>
                  <a:pt x="1145163" y="1035121"/>
                </a:cubicBezTo>
                <a:cubicBezTo>
                  <a:pt x="1149018" y="1056708"/>
                  <a:pt x="1173361" y="1068757"/>
                  <a:pt x="1186259" y="1086492"/>
                </a:cubicBezTo>
                <a:cubicBezTo>
                  <a:pt x="1200784" y="1106465"/>
                  <a:pt x="1211284" y="1129386"/>
                  <a:pt x="1227356" y="1148137"/>
                </a:cubicBezTo>
                <a:cubicBezTo>
                  <a:pt x="1246079" y="1169981"/>
                  <a:pt x="1300321" y="1230853"/>
                  <a:pt x="1340372" y="1250879"/>
                </a:cubicBezTo>
                <a:cubicBezTo>
                  <a:pt x="1350058" y="1255722"/>
                  <a:pt x="1360920" y="1257728"/>
                  <a:pt x="1371194" y="1261153"/>
                </a:cubicBezTo>
                <a:cubicBezTo>
                  <a:pt x="1409012" y="1298969"/>
                  <a:pt x="1374700" y="1270055"/>
                  <a:pt x="1443113" y="1302249"/>
                </a:cubicBezTo>
                <a:cubicBezTo>
                  <a:pt x="1484687" y="1321813"/>
                  <a:pt x="1525306" y="1343346"/>
                  <a:pt x="1566403" y="1363894"/>
                </a:cubicBezTo>
                <a:cubicBezTo>
                  <a:pt x="1593801" y="1377593"/>
                  <a:pt x="1619536" y="1395305"/>
                  <a:pt x="1648596" y="1404991"/>
                </a:cubicBezTo>
                <a:cubicBezTo>
                  <a:pt x="1679419" y="1415265"/>
                  <a:pt x="1710053" y="1426122"/>
                  <a:pt x="1741064" y="1435813"/>
                </a:cubicBezTo>
                <a:cubicBezTo>
                  <a:pt x="1764861" y="1443250"/>
                  <a:pt x="1789638" y="1447608"/>
                  <a:pt x="1812983" y="1456362"/>
                </a:cubicBezTo>
                <a:cubicBezTo>
                  <a:pt x="1844565" y="1468205"/>
                  <a:pt x="1873868" y="1485615"/>
                  <a:pt x="1905450" y="1497458"/>
                </a:cubicBezTo>
                <a:cubicBezTo>
                  <a:pt x="1927150" y="1505596"/>
                  <a:pt x="2040822" y="1534807"/>
                  <a:pt x="2059563" y="1538555"/>
                </a:cubicBezTo>
                <a:cubicBezTo>
                  <a:pt x="2083309" y="1543304"/>
                  <a:pt x="2107478" y="1545629"/>
                  <a:pt x="2131482" y="1548829"/>
                </a:cubicBezTo>
                <a:cubicBezTo>
                  <a:pt x="2158851" y="1552478"/>
                  <a:pt x="2186160" y="1556810"/>
                  <a:pt x="2213675" y="1559103"/>
                </a:cubicBezTo>
                <a:cubicBezTo>
                  <a:pt x="2449772" y="1578778"/>
                  <a:pt x="2539119" y="1569378"/>
                  <a:pt x="2830125" y="1569378"/>
                </a:cubicBezTo>
              </a:path>
            </a:pathLst>
          </a:cu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50" dirty="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28" name="자유형: 도형 27">
            <a:extLst>
              <a:ext uri="{FF2B5EF4-FFF2-40B4-BE49-F238E27FC236}">
                <a16:creationId xmlns:a16="http://schemas.microsoft.com/office/drawing/2014/main" id="{CB3D03F3-E445-4F33-8A17-5181CA24A865}"/>
              </a:ext>
            </a:extLst>
          </p:cNvPr>
          <p:cNvSpPr/>
          <p:nvPr/>
        </p:nvSpPr>
        <p:spPr>
          <a:xfrm>
            <a:off x="2074138" y="4196088"/>
            <a:ext cx="1047337" cy="595984"/>
          </a:xfrm>
          <a:custGeom>
            <a:avLst/>
            <a:gdLst>
              <a:gd name="connsiteX0" fmla="*/ 16582 w 2770057"/>
              <a:gd name="connsiteY0" fmla="*/ 0 h 924674"/>
              <a:gd name="connsiteX1" fmla="*/ 6308 w 2770057"/>
              <a:gd name="connsiteY1" fmla="*/ 143838 h 924674"/>
              <a:gd name="connsiteX2" fmla="*/ 263162 w 2770057"/>
              <a:gd name="connsiteY2" fmla="*/ 626724 h 924674"/>
              <a:gd name="connsiteX3" fmla="*/ 386452 w 2770057"/>
              <a:gd name="connsiteY3" fmla="*/ 719191 h 924674"/>
              <a:gd name="connsiteX4" fmla="*/ 509742 w 2770057"/>
              <a:gd name="connsiteY4" fmla="*/ 801384 h 924674"/>
              <a:gd name="connsiteX5" fmla="*/ 807693 w 2770057"/>
              <a:gd name="connsiteY5" fmla="*/ 914400 h 924674"/>
              <a:gd name="connsiteX6" fmla="*/ 879612 w 2770057"/>
              <a:gd name="connsiteY6" fmla="*/ 924674 h 924674"/>
              <a:gd name="connsiteX7" fmla="*/ 982353 w 2770057"/>
              <a:gd name="connsiteY7" fmla="*/ 883578 h 924674"/>
              <a:gd name="connsiteX8" fmla="*/ 1187836 w 2770057"/>
              <a:gd name="connsiteY8" fmla="*/ 708917 h 924674"/>
              <a:gd name="connsiteX9" fmla="*/ 1321400 w 2770057"/>
              <a:gd name="connsiteY9" fmla="*/ 380144 h 924674"/>
              <a:gd name="connsiteX10" fmla="*/ 1290578 w 2770057"/>
              <a:gd name="connsiteY10" fmla="*/ 61645 h 924674"/>
              <a:gd name="connsiteX11" fmla="*/ 1198110 w 2770057"/>
              <a:gd name="connsiteY11" fmla="*/ 30822 h 924674"/>
              <a:gd name="connsiteX12" fmla="*/ 1085095 w 2770057"/>
              <a:gd name="connsiteY12" fmla="*/ 51371 h 924674"/>
              <a:gd name="connsiteX13" fmla="*/ 1074821 w 2770057"/>
              <a:gd name="connsiteY13" fmla="*/ 113016 h 924674"/>
              <a:gd name="connsiteX14" fmla="*/ 1085095 w 2770057"/>
              <a:gd name="connsiteY14" fmla="*/ 349321 h 924674"/>
              <a:gd name="connsiteX15" fmla="*/ 1126191 w 2770057"/>
              <a:gd name="connsiteY15" fmla="*/ 400692 h 924674"/>
              <a:gd name="connsiteX16" fmla="*/ 1167288 w 2770057"/>
              <a:gd name="connsiteY16" fmla="*/ 462337 h 924674"/>
              <a:gd name="connsiteX17" fmla="*/ 1280304 w 2770057"/>
              <a:gd name="connsiteY17" fmla="*/ 565079 h 924674"/>
              <a:gd name="connsiteX18" fmla="*/ 1311126 w 2770057"/>
              <a:gd name="connsiteY18" fmla="*/ 575353 h 924674"/>
              <a:gd name="connsiteX19" fmla="*/ 1383045 w 2770057"/>
              <a:gd name="connsiteY19" fmla="*/ 616449 h 924674"/>
              <a:gd name="connsiteX20" fmla="*/ 1506335 w 2770057"/>
              <a:gd name="connsiteY20" fmla="*/ 678094 h 924674"/>
              <a:gd name="connsiteX21" fmla="*/ 1588528 w 2770057"/>
              <a:gd name="connsiteY21" fmla="*/ 719191 h 924674"/>
              <a:gd name="connsiteX22" fmla="*/ 1680996 w 2770057"/>
              <a:gd name="connsiteY22" fmla="*/ 750013 h 924674"/>
              <a:gd name="connsiteX23" fmla="*/ 1752915 w 2770057"/>
              <a:gd name="connsiteY23" fmla="*/ 770562 h 924674"/>
              <a:gd name="connsiteX24" fmla="*/ 1845382 w 2770057"/>
              <a:gd name="connsiteY24" fmla="*/ 811658 h 924674"/>
              <a:gd name="connsiteX25" fmla="*/ 1999495 w 2770057"/>
              <a:gd name="connsiteY25" fmla="*/ 852755 h 924674"/>
              <a:gd name="connsiteX26" fmla="*/ 2071414 w 2770057"/>
              <a:gd name="connsiteY26" fmla="*/ 863029 h 924674"/>
              <a:gd name="connsiteX27" fmla="*/ 2153607 w 2770057"/>
              <a:gd name="connsiteY27" fmla="*/ 873303 h 924674"/>
              <a:gd name="connsiteX28" fmla="*/ 2770057 w 2770057"/>
              <a:gd name="connsiteY28" fmla="*/ 883578 h 924674"/>
              <a:gd name="connsiteX0" fmla="*/ 450 w 2830125"/>
              <a:gd name="connsiteY0" fmla="*/ 0 h 1610474"/>
              <a:gd name="connsiteX1" fmla="*/ 66376 w 2830125"/>
              <a:gd name="connsiteY1" fmla="*/ 829638 h 1610474"/>
              <a:gd name="connsiteX2" fmla="*/ 323230 w 2830125"/>
              <a:gd name="connsiteY2" fmla="*/ 1312524 h 1610474"/>
              <a:gd name="connsiteX3" fmla="*/ 446520 w 2830125"/>
              <a:gd name="connsiteY3" fmla="*/ 1404991 h 1610474"/>
              <a:gd name="connsiteX4" fmla="*/ 569810 w 2830125"/>
              <a:gd name="connsiteY4" fmla="*/ 1487184 h 1610474"/>
              <a:gd name="connsiteX5" fmla="*/ 867761 w 2830125"/>
              <a:gd name="connsiteY5" fmla="*/ 1600200 h 1610474"/>
              <a:gd name="connsiteX6" fmla="*/ 939680 w 2830125"/>
              <a:gd name="connsiteY6" fmla="*/ 1610474 h 1610474"/>
              <a:gd name="connsiteX7" fmla="*/ 1042421 w 2830125"/>
              <a:gd name="connsiteY7" fmla="*/ 1569378 h 1610474"/>
              <a:gd name="connsiteX8" fmla="*/ 1247904 w 2830125"/>
              <a:gd name="connsiteY8" fmla="*/ 1394717 h 1610474"/>
              <a:gd name="connsiteX9" fmla="*/ 1381468 w 2830125"/>
              <a:gd name="connsiteY9" fmla="*/ 1065944 h 1610474"/>
              <a:gd name="connsiteX10" fmla="*/ 1350646 w 2830125"/>
              <a:gd name="connsiteY10" fmla="*/ 747445 h 1610474"/>
              <a:gd name="connsiteX11" fmla="*/ 1258178 w 2830125"/>
              <a:gd name="connsiteY11" fmla="*/ 716622 h 1610474"/>
              <a:gd name="connsiteX12" fmla="*/ 1145163 w 2830125"/>
              <a:gd name="connsiteY12" fmla="*/ 737171 h 1610474"/>
              <a:gd name="connsiteX13" fmla="*/ 1134889 w 2830125"/>
              <a:gd name="connsiteY13" fmla="*/ 798816 h 1610474"/>
              <a:gd name="connsiteX14" fmla="*/ 1145163 w 2830125"/>
              <a:gd name="connsiteY14" fmla="*/ 1035121 h 1610474"/>
              <a:gd name="connsiteX15" fmla="*/ 1186259 w 2830125"/>
              <a:gd name="connsiteY15" fmla="*/ 1086492 h 1610474"/>
              <a:gd name="connsiteX16" fmla="*/ 1227356 w 2830125"/>
              <a:gd name="connsiteY16" fmla="*/ 1148137 h 1610474"/>
              <a:gd name="connsiteX17" fmla="*/ 1340372 w 2830125"/>
              <a:gd name="connsiteY17" fmla="*/ 1250879 h 1610474"/>
              <a:gd name="connsiteX18" fmla="*/ 1371194 w 2830125"/>
              <a:gd name="connsiteY18" fmla="*/ 1261153 h 1610474"/>
              <a:gd name="connsiteX19" fmla="*/ 1443113 w 2830125"/>
              <a:gd name="connsiteY19" fmla="*/ 1302249 h 1610474"/>
              <a:gd name="connsiteX20" fmla="*/ 1566403 w 2830125"/>
              <a:gd name="connsiteY20" fmla="*/ 1363894 h 1610474"/>
              <a:gd name="connsiteX21" fmla="*/ 1648596 w 2830125"/>
              <a:gd name="connsiteY21" fmla="*/ 1404991 h 1610474"/>
              <a:gd name="connsiteX22" fmla="*/ 1741064 w 2830125"/>
              <a:gd name="connsiteY22" fmla="*/ 1435813 h 1610474"/>
              <a:gd name="connsiteX23" fmla="*/ 1812983 w 2830125"/>
              <a:gd name="connsiteY23" fmla="*/ 1456362 h 1610474"/>
              <a:gd name="connsiteX24" fmla="*/ 1905450 w 2830125"/>
              <a:gd name="connsiteY24" fmla="*/ 1497458 h 1610474"/>
              <a:gd name="connsiteX25" fmla="*/ 2059563 w 2830125"/>
              <a:gd name="connsiteY25" fmla="*/ 1538555 h 1610474"/>
              <a:gd name="connsiteX26" fmla="*/ 2131482 w 2830125"/>
              <a:gd name="connsiteY26" fmla="*/ 1548829 h 1610474"/>
              <a:gd name="connsiteX27" fmla="*/ 2213675 w 2830125"/>
              <a:gd name="connsiteY27" fmla="*/ 1559103 h 1610474"/>
              <a:gd name="connsiteX28" fmla="*/ 2830125 w 2830125"/>
              <a:gd name="connsiteY28" fmla="*/ 1569378 h 161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830125" h="1610474">
                <a:moveTo>
                  <a:pt x="450" y="0"/>
                </a:moveTo>
                <a:cubicBezTo>
                  <a:pt x="-2975" y="47946"/>
                  <a:pt x="12579" y="610884"/>
                  <a:pt x="66376" y="829638"/>
                </a:cubicBezTo>
                <a:cubicBezTo>
                  <a:pt x="120173" y="1048392"/>
                  <a:pt x="222727" y="1160411"/>
                  <a:pt x="323230" y="1312524"/>
                </a:cubicBezTo>
                <a:cubicBezTo>
                  <a:pt x="351548" y="1355384"/>
                  <a:pt x="404600" y="1375298"/>
                  <a:pt x="446520" y="1404991"/>
                </a:cubicBezTo>
                <a:cubicBezTo>
                  <a:pt x="486825" y="1433540"/>
                  <a:pt x="525919" y="1464531"/>
                  <a:pt x="569810" y="1487184"/>
                </a:cubicBezTo>
                <a:cubicBezTo>
                  <a:pt x="643225" y="1525076"/>
                  <a:pt x="775763" y="1578554"/>
                  <a:pt x="867761" y="1600200"/>
                </a:cubicBezTo>
                <a:cubicBezTo>
                  <a:pt x="891334" y="1605746"/>
                  <a:pt x="915707" y="1607049"/>
                  <a:pt x="939680" y="1610474"/>
                </a:cubicBezTo>
                <a:cubicBezTo>
                  <a:pt x="973927" y="1596775"/>
                  <a:pt x="1012204" y="1590530"/>
                  <a:pt x="1042421" y="1569378"/>
                </a:cubicBezTo>
                <a:cubicBezTo>
                  <a:pt x="1116066" y="1517827"/>
                  <a:pt x="1190549" y="1463938"/>
                  <a:pt x="1247904" y="1394717"/>
                </a:cubicBezTo>
                <a:cubicBezTo>
                  <a:pt x="1322979" y="1304109"/>
                  <a:pt x="1350156" y="1175538"/>
                  <a:pt x="1381468" y="1065944"/>
                </a:cubicBezTo>
                <a:cubicBezTo>
                  <a:pt x="1391529" y="915039"/>
                  <a:pt x="1408587" y="896433"/>
                  <a:pt x="1350646" y="747445"/>
                </a:cubicBezTo>
                <a:cubicBezTo>
                  <a:pt x="1340634" y="721700"/>
                  <a:pt x="1267652" y="718201"/>
                  <a:pt x="1258178" y="716622"/>
                </a:cubicBezTo>
                <a:cubicBezTo>
                  <a:pt x="1220506" y="723472"/>
                  <a:pt x="1177021" y="715932"/>
                  <a:pt x="1145163" y="737171"/>
                </a:cubicBezTo>
                <a:cubicBezTo>
                  <a:pt x="1127830" y="748727"/>
                  <a:pt x="1134889" y="777984"/>
                  <a:pt x="1134889" y="798816"/>
                </a:cubicBezTo>
                <a:cubicBezTo>
                  <a:pt x="1134889" y="877659"/>
                  <a:pt x="1131303" y="957506"/>
                  <a:pt x="1145163" y="1035121"/>
                </a:cubicBezTo>
                <a:cubicBezTo>
                  <a:pt x="1149018" y="1056708"/>
                  <a:pt x="1173361" y="1068757"/>
                  <a:pt x="1186259" y="1086492"/>
                </a:cubicBezTo>
                <a:cubicBezTo>
                  <a:pt x="1200784" y="1106465"/>
                  <a:pt x="1211284" y="1129386"/>
                  <a:pt x="1227356" y="1148137"/>
                </a:cubicBezTo>
                <a:cubicBezTo>
                  <a:pt x="1246079" y="1169981"/>
                  <a:pt x="1300321" y="1230853"/>
                  <a:pt x="1340372" y="1250879"/>
                </a:cubicBezTo>
                <a:cubicBezTo>
                  <a:pt x="1350058" y="1255722"/>
                  <a:pt x="1360920" y="1257728"/>
                  <a:pt x="1371194" y="1261153"/>
                </a:cubicBezTo>
                <a:cubicBezTo>
                  <a:pt x="1409012" y="1298969"/>
                  <a:pt x="1374700" y="1270055"/>
                  <a:pt x="1443113" y="1302249"/>
                </a:cubicBezTo>
                <a:cubicBezTo>
                  <a:pt x="1484687" y="1321813"/>
                  <a:pt x="1525306" y="1343346"/>
                  <a:pt x="1566403" y="1363894"/>
                </a:cubicBezTo>
                <a:cubicBezTo>
                  <a:pt x="1593801" y="1377593"/>
                  <a:pt x="1619536" y="1395305"/>
                  <a:pt x="1648596" y="1404991"/>
                </a:cubicBezTo>
                <a:cubicBezTo>
                  <a:pt x="1679419" y="1415265"/>
                  <a:pt x="1710053" y="1426122"/>
                  <a:pt x="1741064" y="1435813"/>
                </a:cubicBezTo>
                <a:cubicBezTo>
                  <a:pt x="1764861" y="1443250"/>
                  <a:pt x="1789638" y="1447608"/>
                  <a:pt x="1812983" y="1456362"/>
                </a:cubicBezTo>
                <a:cubicBezTo>
                  <a:pt x="1844565" y="1468205"/>
                  <a:pt x="1873868" y="1485615"/>
                  <a:pt x="1905450" y="1497458"/>
                </a:cubicBezTo>
                <a:cubicBezTo>
                  <a:pt x="1927150" y="1505596"/>
                  <a:pt x="2040822" y="1534807"/>
                  <a:pt x="2059563" y="1538555"/>
                </a:cubicBezTo>
                <a:cubicBezTo>
                  <a:pt x="2083309" y="1543304"/>
                  <a:pt x="2107478" y="1545629"/>
                  <a:pt x="2131482" y="1548829"/>
                </a:cubicBezTo>
                <a:cubicBezTo>
                  <a:pt x="2158851" y="1552478"/>
                  <a:pt x="2186160" y="1556810"/>
                  <a:pt x="2213675" y="1559103"/>
                </a:cubicBezTo>
                <a:cubicBezTo>
                  <a:pt x="2449772" y="1578778"/>
                  <a:pt x="2539119" y="1569378"/>
                  <a:pt x="2830125" y="1569378"/>
                </a:cubicBezTo>
              </a:path>
            </a:pathLst>
          </a:cu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50">
              <a:latin typeface="에스코어 드림 2 ExtraLight" panose="020B0203030302020204" pitchFamily="34" charset="-127"/>
              <a:ea typeface="에스코어 드림 2 ExtraLight" panose="020B0203030302020204" pitchFamily="34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7566F15-E178-4EEB-8ABE-71BEF2ECE6AA}"/>
              </a:ext>
            </a:extLst>
          </p:cNvPr>
          <p:cNvSpPr txBox="1"/>
          <p:nvPr/>
        </p:nvSpPr>
        <p:spPr>
          <a:xfrm>
            <a:off x="832255" y="2094603"/>
            <a:ext cx="5932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1. </a:t>
            </a:r>
            <a:r>
              <a:rPr lang="ko-KR" altLang="en-US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나의 주변 사람과의 관계에 따른 장래 희망을 찾아봅시다</a:t>
            </a:r>
            <a:r>
              <a:rPr lang="en-US" altLang="ko-KR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.</a:t>
            </a:r>
            <a:endParaRPr lang="ko-KR" altLang="en-US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4B4F6C66-5451-473B-8B0C-333AF88C1F23}"/>
              </a:ext>
            </a:extLst>
          </p:cNvPr>
          <p:cNvGrpSpPr/>
          <p:nvPr/>
        </p:nvGrpSpPr>
        <p:grpSpPr>
          <a:xfrm>
            <a:off x="589256" y="2818413"/>
            <a:ext cx="1794734" cy="1663771"/>
            <a:chOff x="1354499" y="2973075"/>
            <a:chExt cx="1794734" cy="1663771"/>
          </a:xfrm>
        </p:grpSpPr>
        <p:pic>
          <p:nvPicPr>
            <p:cNvPr id="32" name="그림 31" descr="텍스트, 벡터그래픽이(가) 표시된 사진&#10;&#10;자동 생성된 설명">
              <a:extLst>
                <a:ext uri="{FF2B5EF4-FFF2-40B4-BE49-F238E27FC236}">
                  <a16:creationId xmlns:a16="http://schemas.microsoft.com/office/drawing/2014/main" id="{B186968B-DD2A-46D3-BDC6-CD90DCE612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347" t="13172" r="29399" b="16867"/>
            <a:stretch/>
          </p:blipFill>
          <p:spPr>
            <a:xfrm>
              <a:off x="1898651" y="2973075"/>
              <a:ext cx="615949" cy="952239"/>
            </a:xfrm>
            <a:prstGeom prst="rect">
              <a:avLst/>
            </a:prstGeom>
          </p:spPr>
        </p:pic>
        <p:grpSp>
          <p:nvGrpSpPr>
            <p:cNvPr id="33" name="그룹 32">
              <a:extLst>
                <a:ext uri="{FF2B5EF4-FFF2-40B4-BE49-F238E27FC236}">
                  <a16:creationId xmlns:a16="http://schemas.microsoft.com/office/drawing/2014/main" id="{1C89797C-EAFE-407A-8A98-8DB4C1B69D0D}"/>
                </a:ext>
              </a:extLst>
            </p:cNvPr>
            <p:cNvGrpSpPr/>
            <p:nvPr/>
          </p:nvGrpSpPr>
          <p:grpSpPr>
            <a:xfrm>
              <a:off x="1354499" y="3684607"/>
              <a:ext cx="1794734" cy="952239"/>
              <a:chOff x="467754" y="5754584"/>
              <a:chExt cx="1794734" cy="952239"/>
            </a:xfrm>
          </p:grpSpPr>
          <p:grpSp>
            <p:nvGrpSpPr>
              <p:cNvPr id="34" name="그룹 33">
                <a:extLst>
                  <a:ext uri="{FF2B5EF4-FFF2-40B4-BE49-F238E27FC236}">
                    <a16:creationId xmlns:a16="http://schemas.microsoft.com/office/drawing/2014/main" id="{B1BB56BC-115F-4E68-8932-5CE5E8C7BA6E}"/>
                  </a:ext>
                </a:extLst>
              </p:cNvPr>
              <p:cNvGrpSpPr/>
              <p:nvPr/>
            </p:nvGrpSpPr>
            <p:grpSpPr>
              <a:xfrm>
                <a:off x="467754" y="5754584"/>
                <a:ext cx="1794734" cy="952239"/>
                <a:chOff x="467754" y="5754584"/>
                <a:chExt cx="1794734" cy="952239"/>
              </a:xfrm>
            </p:grpSpPr>
            <p:sp>
              <p:nvSpPr>
                <p:cNvPr id="44" name="직사각형 43">
                  <a:extLst>
                    <a:ext uri="{FF2B5EF4-FFF2-40B4-BE49-F238E27FC236}">
                      <a16:creationId xmlns:a16="http://schemas.microsoft.com/office/drawing/2014/main" id="{40619570-C15D-47BB-A106-378C5037ED55}"/>
                    </a:ext>
                  </a:extLst>
                </p:cNvPr>
                <p:cNvSpPr/>
                <p:nvPr/>
              </p:nvSpPr>
              <p:spPr>
                <a:xfrm>
                  <a:off x="467754" y="5754584"/>
                  <a:ext cx="1794734" cy="952239"/>
                </a:xfrm>
                <a:custGeom>
                  <a:avLst/>
                  <a:gdLst>
                    <a:gd name="connsiteX0" fmla="*/ 0 w 1794734"/>
                    <a:gd name="connsiteY0" fmla="*/ 0 h 952239"/>
                    <a:gd name="connsiteX1" fmla="*/ 616192 w 1794734"/>
                    <a:gd name="connsiteY1" fmla="*/ 0 h 952239"/>
                    <a:gd name="connsiteX2" fmla="*/ 1250331 w 1794734"/>
                    <a:gd name="connsiteY2" fmla="*/ 0 h 952239"/>
                    <a:gd name="connsiteX3" fmla="*/ 1794734 w 1794734"/>
                    <a:gd name="connsiteY3" fmla="*/ 0 h 952239"/>
                    <a:gd name="connsiteX4" fmla="*/ 1794734 w 1794734"/>
                    <a:gd name="connsiteY4" fmla="*/ 457075 h 952239"/>
                    <a:gd name="connsiteX5" fmla="*/ 1794734 w 1794734"/>
                    <a:gd name="connsiteY5" fmla="*/ 952239 h 952239"/>
                    <a:gd name="connsiteX6" fmla="*/ 1250331 w 1794734"/>
                    <a:gd name="connsiteY6" fmla="*/ 952239 h 952239"/>
                    <a:gd name="connsiteX7" fmla="*/ 670034 w 1794734"/>
                    <a:gd name="connsiteY7" fmla="*/ 952239 h 952239"/>
                    <a:gd name="connsiteX8" fmla="*/ 0 w 1794734"/>
                    <a:gd name="connsiteY8" fmla="*/ 952239 h 952239"/>
                    <a:gd name="connsiteX9" fmla="*/ 0 w 1794734"/>
                    <a:gd name="connsiteY9" fmla="*/ 466597 h 952239"/>
                    <a:gd name="connsiteX10" fmla="*/ 0 w 1794734"/>
                    <a:gd name="connsiteY10" fmla="*/ 0 h 952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94734" h="952239" fill="none" extrusionOk="0">
                      <a:moveTo>
                        <a:pt x="0" y="0"/>
                      </a:moveTo>
                      <a:cubicBezTo>
                        <a:pt x="279302" y="-16026"/>
                        <a:pt x="330881" y="28520"/>
                        <a:pt x="616192" y="0"/>
                      </a:cubicBezTo>
                      <a:cubicBezTo>
                        <a:pt x="901503" y="-28520"/>
                        <a:pt x="958722" y="-8330"/>
                        <a:pt x="1250331" y="0"/>
                      </a:cubicBezTo>
                      <a:cubicBezTo>
                        <a:pt x="1541940" y="8330"/>
                        <a:pt x="1679318" y="18432"/>
                        <a:pt x="1794734" y="0"/>
                      </a:cubicBezTo>
                      <a:cubicBezTo>
                        <a:pt x="1800959" y="141716"/>
                        <a:pt x="1809401" y="278592"/>
                        <a:pt x="1794734" y="457075"/>
                      </a:cubicBezTo>
                      <a:cubicBezTo>
                        <a:pt x="1780067" y="635558"/>
                        <a:pt x="1810744" y="719884"/>
                        <a:pt x="1794734" y="952239"/>
                      </a:cubicBezTo>
                      <a:cubicBezTo>
                        <a:pt x="1568350" y="935796"/>
                        <a:pt x="1365140" y="944719"/>
                        <a:pt x="1250331" y="952239"/>
                      </a:cubicBezTo>
                      <a:cubicBezTo>
                        <a:pt x="1135522" y="959759"/>
                        <a:pt x="874991" y="956494"/>
                        <a:pt x="670034" y="952239"/>
                      </a:cubicBezTo>
                      <a:cubicBezTo>
                        <a:pt x="465077" y="947984"/>
                        <a:pt x="264331" y="938363"/>
                        <a:pt x="0" y="952239"/>
                      </a:cubicBezTo>
                      <a:cubicBezTo>
                        <a:pt x="14800" y="827748"/>
                        <a:pt x="20189" y="590046"/>
                        <a:pt x="0" y="466597"/>
                      </a:cubicBezTo>
                      <a:cubicBezTo>
                        <a:pt x="-20189" y="343148"/>
                        <a:pt x="1399" y="154874"/>
                        <a:pt x="0" y="0"/>
                      </a:cubicBezTo>
                      <a:close/>
                    </a:path>
                    <a:path w="1794734" h="952239" stroke="0" extrusionOk="0">
                      <a:moveTo>
                        <a:pt x="0" y="0"/>
                      </a:moveTo>
                      <a:cubicBezTo>
                        <a:pt x="219369" y="-1299"/>
                        <a:pt x="441525" y="6343"/>
                        <a:pt x="598245" y="0"/>
                      </a:cubicBezTo>
                      <a:cubicBezTo>
                        <a:pt x="754965" y="-6343"/>
                        <a:pt x="1027277" y="1816"/>
                        <a:pt x="1232384" y="0"/>
                      </a:cubicBezTo>
                      <a:cubicBezTo>
                        <a:pt x="1437491" y="-1816"/>
                        <a:pt x="1604293" y="-2601"/>
                        <a:pt x="1794734" y="0"/>
                      </a:cubicBezTo>
                      <a:cubicBezTo>
                        <a:pt x="1793994" y="110896"/>
                        <a:pt x="1804211" y="259199"/>
                        <a:pt x="1794734" y="485642"/>
                      </a:cubicBezTo>
                      <a:cubicBezTo>
                        <a:pt x="1785257" y="712085"/>
                        <a:pt x="1780372" y="825454"/>
                        <a:pt x="1794734" y="952239"/>
                      </a:cubicBezTo>
                      <a:cubicBezTo>
                        <a:pt x="1644208" y="964143"/>
                        <a:pt x="1384077" y="935974"/>
                        <a:pt x="1250331" y="952239"/>
                      </a:cubicBezTo>
                      <a:cubicBezTo>
                        <a:pt x="1116585" y="968504"/>
                        <a:pt x="929894" y="968690"/>
                        <a:pt x="652087" y="952239"/>
                      </a:cubicBezTo>
                      <a:cubicBezTo>
                        <a:pt x="374280" y="935788"/>
                        <a:pt x="205276" y="965845"/>
                        <a:pt x="0" y="952239"/>
                      </a:cubicBezTo>
                      <a:cubicBezTo>
                        <a:pt x="-15846" y="730235"/>
                        <a:pt x="21918" y="633783"/>
                        <a:pt x="0" y="504687"/>
                      </a:cubicBezTo>
                      <a:cubicBezTo>
                        <a:pt x="-21918" y="375591"/>
                        <a:pt x="2533" y="248378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9050">
                  <a:solidFill>
                    <a:schemeClr val="tx1"/>
                  </a:solidFill>
                  <a:extLst>
                    <a:ext uri="{C807C97D-BFC1-408E-A445-0C87EB9F89A2}">
                      <ask:lineSketchStyleProps xmlns:ask="http://schemas.microsoft.com/office/drawing/2018/sketchyshapes" sd="520871539">
                        <a:prstGeom prst="rect">
                          <a:avLst/>
                        </a:prstGeom>
                        <ask:type>
                          <ask:lineSketchFreehand/>
                        </ask:type>
                      </ask:lineSketchStyleProps>
                    </a:ext>
                  </a:extLst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cxnSp>
              <p:nvCxnSpPr>
                <p:cNvPr id="46" name="직선 연결선 45">
                  <a:extLst>
                    <a:ext uri="{FF2B5EF4-FFF2-40B4-BE49-F238E27FC236}">
                      <a16:creationId xmlns:a16="http://schemas.microsoft.com/office/drawing/2014/main" id="{079DB999-547A-492D-87CA-FC7F99BDC3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2015" y="6083662"/>
                  <a:ext cx="1545262" cy="1"/>
                </a:xfrm>
                <a:prstGeom prst="line">
                  <a:avLst/>
                </a:prstGeom>
                <a:ln w="19050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FD7BAC9-DB06-458D-9A78-C20E68DF44F9}"/>
                  </a:ext>
                </a:extLst>
              </p:cNvPr>
              <p:cNvSpPr txBox="1"/>
              <p:nvPr/>
            </p:nvSpPr>
            <p:spPr>
              <a:xfrm>
                <a:off x="850352" y="5783016"/>
                <a:ext cx="104829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400" dirty="0">
                    <a:latin typeface="이사만루체 Light" panose="00000300000000000000" pitchFamily="2" charset="-127"/>
                    <a:ea typeface="이사만루체 Light" panose="00000300000000000000" pitchFamily="2" charset="-127"/>
                  </a:rPr>
                  <a:t>선생님</a:t>
                </a:r>
              </a:p>
            </p:txBody>
          </p:sp>
        </p:grpSp>
      </p:grp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221409DB-5C97-424A-81F4-A4022A6F661A}"/>
              </a:ext>
            </a:extLst>
          </p:cNvPr>
          <p:cNvGrpSpPr/>
          <p:nvPr/>
        </p:nvGrpSpPr>
        <p:grpSpPr>
          <a:xfrm>
            <a:off x="4538224" y="2566308"/>
            <a:ext cx="1794734" cy="1714225"/>
            <a:chOff x="4409094" y="3123948"/>
            <a:chExt cx="1794734" cy="1714225"/>
          </a:xfrm>
        </p:grpSpPr>
        <p:grpSp>
          <p:nvGrpSpPr>
            <p:cNvPr id="48" name="그룹 47">
              <a:extLst>
                <a:ext uri="{FF2B5EF4-FFF2-40B4-BE49-F238E27FC236}">
                  <a16:creationId xmlns:a16="http://schemas.microsoft.com/office/drawing/2014/main" id="{ECB0423C-F08E-443D-BD8D-98CCEC3629AF}"/>
                </a:ext>
              </a:extLst>
            </p:cNvPr>
            <p:cNvGrpSpPr/>
            <p:nvPr/>
          </p:nvGrpSpPr>
          <p:grpSpPr>
            <a:xfrm>
              <a:off x="4792576" y="3123948"/>
              <a:ext cx="1164379" cy="952239"/>
              <a:chOff x="3938413" y="2992589"/>
              <a:chExt cx="2393247" cy="1957216"/>
            </a:xfrm>
          </p:grpSpPr>
          <p:pic>
            <p:nvPicPr>
              <p:cNvPr id="54" name="그림 53" descr="벡터그래픽이(가) 표시된 사진&#10;&#10;자동 생성된 설명">
                <a:extLst>
                  <a:ext uri="{FF2B5EF4-FFF2-40B4-BE49-F238E27FC236}">
                    <a16:creationId xmlns:a16="http://schemas.microsoft.com/office/drawing/2014/main" id="{3325F6B9-44CD-4CEB-8C15-58AB5732532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925" t="8737" r="16279" b="5829"/>
              <a:stretch/>
            </p:blipFill>
            <p:spPr>
              <a:xfrm rot="21373451">
                <a:off x="3938413" y="3100630"/>
                <a:ext cx="1299473" cy="1796509"/>
              </a:xfrm>
              <a:prstGeom prst="rect">
                <a:avLst/>
              </a:prstGeom>
            </p:spPr>
          </p:pic>
          <p:pic>
            <p:nvPicPr>
              <p:cNvPr id="55" name="그림 54">
                <a:extLst>
                  <a:ext uri="{FF2B5EF4-FFF2-40B4-BE49-F238E27FC236}">
                    <a16:creationId xmlns:a16="http://schemas.microsoft.com/office/drawing/2014/main" id="{4B98647A-3437-400C-B8F2-80974CCA46F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33" t="8716" r="22623" b="4939"/>
              <a:stretch/>
            </p:blipFill>
            <p:spPr>
              <a:xfrm rot="323883" flipH="1">
                <a:off x="4703147" y="2992589"/>
                <a:ext cx="1628513" cy="1957216"/>
              </a:xfrm>
              <a:prstGeom prst="rect">
                <a:avLst/>
              </a:prstGeom>
            </p:spPr>
          </p:pic>
        </p:grpSp>
        <p:grpSp>
          <p:nvGrpSpPr>
            <p:cNvPr id="49" name="그룹 48">
              <a:extLst>
                <a:ext uri="{FF2B5EF4-FFF2-40B4-BE49-F238E27FC236}">
                  <a16:creationId xmlns:a16="http://schemas.microsoft.com/office/drawing/2014/main" id="{F8E4FEE7-D765-41DC-81D0-862A29B8D9C2}"/>
                </a:ext>
              </a:extLst>
            </p:cNvPr>
            <p:cNvGrpSpPr/>
            <p:nvPr/>
          </p:nvGrpSpPr>
          <p:grpSpPr>
            <a:xfrm>
              <a:off x="4409094" y="3885934"/>
              <a:ext cx="1794734" cy="952239"/>
              <a:chOff x="467754" y="5754584"/>
              <a:chExt cx="1794734" cy="952239"/>
            </a:xfrm>
          </p:grpSpPr>
          <p:grpSp>
            <p:nvGrpSpPr>
              <p:cNvPr id="50" name="그룹 49">
                <a:extLst>
                  <a:ext uri="{FF2B5EF4-FFF2-40B4-BE49-F238E27FC236}">
                    <a16:creationId xmlns:a16="http://schemas.microsoft.com/office/drawing/2014/main" id="{49952D1D-6189-43FF-863C-20DA414001E8}"/>
                  </a:ext>
                </a:extLst>
              </p:cNvPr>
              <p:cNvGrpSpPr/>
              <p:nvPr/>
            </p:nvGrpSpPr>
            <p:grpSpPr>
              <a:xfrm>
                <a:off x="467754" y="5754584"/>
                <a:ext cx="1794734" cy="952239"/>
                <a:chOff x="467754" y="5754584"/>
                <a:chExt cx="1794734" cy="952239"/>
              </a:xfrm>
            </p:grpSpPr>
            <p:sp>
              <p:nvSpPr>
                <p:cNvPr id="52" name="직사각형 51">
                  <a:extLst>
                    <a:ext uri="{FF2B5EF4-FFF2-40B4-BE49-F238E27FC236}">
                      <a16:creationId xmlns:a16="http://schemas.microsoft.com/office/drawing/2014/main" id="{58FBDA51-C76A-4349-9BA5-1EF43B543DCA}"/>
                    </a:ext>
                  </a:extLst>
                </p:cNvPr>
                <p:cNvSpPr/>
                <p:nvPr/>
              </p:nvSpPr>
              <p:spPr>
                <a:xfrm>
                  <a:off x="467754" y="5754584"/>
                  <a:ext cx="1794734" cy="952239"/>
                </a:xfrm>
                <a:custGeom>
                  <a:avLst/>
                  <a:gdLst>
                    <a:gd name="connsiteX0" fmla="*/ 0 w 1794734"/>
                    <a:gd name="connsiteY0" fmla="*/ 0 h 952239"/>
                    <a:gd name="connsiteX1" fmla="*/ 616192 w 1794734"/>
                    <a:gd name="connsiteY1" fmla="*/ 0 h 952239"/>
                    <a:gd name="connsiteX2" fmla="*/ 1250331 w 1794734"/>
                    <a:gd name="connsiteY2" fmla="*/ 0 h 952239"/>
                    <a:gd name="connsiteX3" fmla="*/ 1794734 w 1794734"/>
                    <a:gd name="connsiteY3" fmla="*/ 0 h 952239"/>
                    <a:gd name="connsiteX4" fmla="*/ 1794734 w 1794734"/>
                    <a:gd name="connsiteY4" fmla="*/ 457075 h 952239"/>
                    <a:gd name="connsiteX5" fmla="*/ 1794734 w 1794734"/>
                    <a:gd name="connsiteY5" fmla="*/ 952239 h 952239"/>
                    <a:gd name="connsiteX6" fmla="*/ 1250331 w 1794734"/>
                    <a:gd name="connsiteY6" fmla="*/ 952239 h 952239"/>
                    <a:gd name="connsiteX7" fmla="*/ 670034 w 1794734"/>
                    <a:gd name="connsiteY7" fmla="*/ 952239 h 952239"/>
                    <a:gd name="connsiteX8" fmla="*/ 0 w 1794734"/>
                    <a:gd name="connsiteY8" fmla="*/ 952239 h 952239"/>
                    <a:gd name="connsiteX9" fmla="*/ 0 w 1794734"/>
                    <a:gd name="connsiteY9" fmla="*/ 466597 h 952239"/>
                    <a:gd name="connsiteX10" fmla="*/ 0 w 1794734"/>
                    <a:gd name="connsiteY10" fmla="*/ 0 h 952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94734" h="952239" fill="none" extrusionOk="0">
                      <a:moveTo>
                        <a:pt x="0" y="0"/>
                      </a:moveTo>
                      <a:cubicBezTo>
                        <a:pt x="279302" y="-16026"/>
                        <a:pt x="330881" y="28520"/>
                        <a:pt x="616192" y="0"/>
                      </a:cubicBezTo>
                      <a:cubicBezTo>
                        <a:pt x="901503" y="-28520"/>
                        <a:pt x="958722" y="-8330"/>
                        <a:pt x="1250331" y="0"/>
                      </a:cubicBezTo>
                      <a:cubicBezTo>
                        <a:pt x="1541940" y="8330"/>
                        <a:pt x="1679318" y="18432"/>
                        <a:pt x="1794734" y="0"/>
                      </a:cubicBezTo>
                      <a:cubicBezTo>
                        <a:pt x="1800959" y="141716"/>
                        <a:pt x="1809401" y="278592"/>
                        <a:pt x="1794734" y="457075"/>
                      </a:cubicBezTo>
                      <a:cubicBezTo>
                        <a:pt x="1780067" y="635558"/>
                        <a:pt x="1810744" y="719884"/>
                        <a:pt x="1794734" y="952239"/>
                      </a:cubicBezTo>
                      <a:cubicBezTo>
                        <a:pt x="1568350" y="935796"/>
                        <a:pt x="1365140" y="944719"/>
                        <a:pt x="1250331" y="952239"/>
                      </a:cubicBezTo>
                      <a:cubicBezTo>
                        <a:pt x="1135522" y="959759"/>
                        <a:pt x="874991" y="956494"/>
                        <a:pt x="670034" y="952239"/>
                      </a:cubicBezTo>
                      <a:cubicBezTo>
                        <a:pt x="465077" y="947984"/>
                        <a:pt x="264331" y="938363"/>
                        <a:pt x="0" y="952239"/>
                      </a:cubicBezTo>
                      <a:cubicBezTo>
                        <a:pt x="14800" y="827748"/>
                        <a:pt x="20189" y="590046"/>
                        <a:pt x="0" y="466597"/>
                      </a:cubicBezTo>
                      <a:cubicBezTo>
                        <a:pt x="-20189" y="343148"/>
                        <a:pt x="1399" y="154874"/>
                        <a:pt x="0" y="0"/>
                      </a:cubicBezTo>
                      <a:close/>
                    </a:path>
                    <a:path w="1794734" h="952239" stroke="0" extrusionOk="0">
                      <a:moveTo>
                        <a:pt x="0" y="0"/>
                      </a:moveTo>
                      <a:cubicBezTo>
                        <a:pt x="219369" y="-1299"/>
                        <a:pt x="441525" y="6343"/>
                        <a:pt x="598245" y="0"/>
                      </a:cubicBezTo>
                      <a:cubicBezTo>
                        <a:pt x="754965" y="-6343"/>
                        <a:pt x="1027277" y="1816"/>
                        <a:pt x="1232384" y="0"/>
                      </a:cubicBezTo>
                      <a:cubicBezTo>
                        <a:pt x="1437491" y="-1816"/>
                        <a:pt x="1604293" y="-2601"/>
                        <a:pt x="1794734" y="0"/>
                      </a:cubicBezTo>
                      <a:cubicBezTo>
                        <a:pt x="1793994" y="110896"/>
                        <a:pt x="1804211" y="259199"/>
                        <a:pt x="1794734" y="485642"/>
                      </a:cubicBezTo>
                      <a:cubicBezTo>
                        <a:pt x="1785257" y="712085"/>
                        <a:pt x="1780372" y="825454"/>
                        <a:pt x="1794734" y="952239"/>
                      </a:cubicBezTo>
                      <a:cubicBezTo>
                        <a:pt x="1644208" y="964143"/>
                        <a:pt x="1384077" y="935974"/>
                        <a:pt x="1250331" y="952239"/>
                      </a:cubicBezTo>
                      <a:cubicBezTo>
                        <a:pt x="1116585" y="968504"/>
                        <a:pt x="929894" y="968690"/>
                        <a:pt x="652087" y="952239"/>
                      </a:cubicBezTo>
                      <a:cubicBezTo>
                        <a:pt x="374280" y="935788"/>
                        <a:pt x="205276" y="965845"/>
                        <a:pt x="0" y="952239"/>
                      </a:cubicBezTo>
                      <a:cubicBezTo>
                        <a:pt x="-15846" y="730235"/>
                        <a:pt x="21918" y="633783"/>
                        <a:pt x="0" y="504687"/>
                      </a:cubicBezTo>
                      <a:cubicBezTo>
                        <a:pt x="-21918" y="375591"/>
                        <a:pt x="2533" y="248378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9050">
                  <a:solidFill>
                    <a:schemeClr val="tx1"/>
                  </a:solidFill>
                  <a:extLst>
                    <a:ext uri="{C807C97D-BFC1-408E-A445-0C87EB9F89A2}">
                      <ask:lineSketchStyleProps xmlns:ask="http://schemas.microsoft.com/office/drawing/2018/sketchyshapes" sd="520871539">
                        <a:prstGeom prst="rect">
                          <a:avLst/>
                        </a:prstGeom>
                        <ask:type>
                          <ask:lineSketchFreehand/>
                        </ask:type>
                      </ask:lineSketchStyleProps>
                    </a:ext>
                  </a:extLst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cxnSp>
              <p:nvCxnSpPr>
                <p:cNvPr id="53" name="직선 연결선 52">
                  <a:extLst>
                    <a:ext uri="{FF2B5EF4-FFF2-40B4-BE49-F238E27FC236}">
                      <a16:creationId xmlns:a16="http://schemas.microsoft.com/office/drawing/2014/main" id="{503E8783-7AB7-43DE-8481-D1409409DE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3710" y="6083662"/>
                  <a:ext cx="1545262" cy="1"/>
                </a:xfrm>
                <a:prstGeom prst="line">
                  <a:avLst/>
                </a:prstGeom>
                <a:ln w="19050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90937747-1654-42A3-A20A-938A77D0CADF}"/>
                  </a:ext>
                </a:extLst>
              </p:cNvPr>
              <p:cNvSpPr txBox="1"/>
              <p:nvPr/>
            </p:nvSpPr>
            <p:spPr>
              <a:xfrm>
                <a:off x="850352" y="5783016"/>
                <a:ext cx="104829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400" dirty="0">
                    <a:latin typeface="이사만루체 Light" panose="00000300000000000000" pitchFamily="2" charset="-127"/>
                    <a:ea typeface="이사만루체 Light" panose="00000300000000000000" pitchFamily="2" charset="-127"/>
                  </a:rPr>
                  <a:t>가족</a:t>
                </a:r>
              </a:p>
            </p:txBody>
          </p:sp>
        </p:grpSp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A91773B0-A609-4E97-85D2-53289A6B4897}"/>
              </a:ext>
            </a:extLst>
          </p:cNvPr>
          <p:cNvGrpSpPr/>
          <p:nvPr/>
        </p:nvGrpSpPr>
        <p:grpSpPr>
          <a:xfrm>
            <a:off x="490752" y="4741228"/>
            <a:ext cx="1794734" cy="1580740"/>
            <a:chOff x="376004" y="5063768"/>
            <a:chExt cx="1794734" cy="1580740"/>
          </a:xfrm>
        </p:grpSpPr>
        <p:pic>
          <p:nvPicPr>
            <p:cNvPr id="57" name="그림 56">
              <a:extLst>
                <a:ext uri="{FF2B5EF4-FFF2-40B4-BE49-F238E27FC236}">
                  <a16:creationId xmlns:a16="http://schemas.microsoft.com/office/drawing/2014/main" id="{52B6D454-6308-44BB-95EA-38CBFAD4E8B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4470" y="5063768"/>
              <a:ext cx="1497803" cy="734957"/>
            </a:xfrm>
            <a:prstGeom prst="rect">
              <a:avLst/>
            </a:prstGeom>
          </p:spPr>
        </p:pic>
        <p:grpSp>
          <p:nvGrpSpPr>
            <p:cNvPr id="58" name="그룹 57">
              <a:extLst>
                <a:ext uri="{FF2B5EF4-FFF2-40B4-BE49-F238E27FC236}">
                  <a16:creationId xmlns:a16="http://schemas.microsoft.com/office/drawing/2014/main" id="{B3549429-43E1-4AB2-B607-A6C62BBCC01E}"/>
                </a:ext>
              </a:extLst>
            </p:cNvPr>
            <p:cNvGrpSpPr/>
            <p:nvPr/>
          </p:nvGrpSpPr>
          <p:grpSpPr>
            <a:xfrm>
              <a:off x="376004" y="5692269"/>
              <a:ext cx="1794734" cy="952239"/>
              <a:chOff x="467754" y="5754584"/>
              <a:chExt cx="1794734" cy="952239"/>
            </a:xfrm>
          </p:grpSpPr>
          <p:grpSp>
            <p:nvGrpSpPr>
              <p:cNvPr id="59" name="그룹 58">
                <a:extLst>
                  <a:ext uri="{FF2B5EF4-FFF2-40B4-BE49-F238E27FC236}">
                    <a16:creationId xmlns:a16="http://schemas.microsoft.com/office/drawing/2014/main" id="{DE8D3E2C-3DDD-4C5A-B263-F72A1D516F48}"/>
                  </a:ext>
                </a:extLst>
              </p:cNvPr>
              <p:cNvGrpSpPr/>
              <p:nvPr/>
            </p:nvGrpSpPr>
            <p:grpSpPr>
              <a:xfrm>
                <a:off x="467754" y="5754584"/>
                <a:ext cx="1794734" cy="952239"/>
                <a:chOff x="467754" y="5754584"/>
                <a:chExt cx="1794734" cy="952239"/>
              </a:xfrm>
            </p:grpSpPr>
            <p:sp>
              <p:nvSpPr>
                <p:cNvPr id="61" name="직사각형 60">
                  <a:extLst>
                    <a:ext uri="{FF2B5EF4-FFF2-40B4-BE49-F238E27FC236}">
                      <a16:creationId xmlns:a16="http://schemas.microsoft.com/office/drawing/2014/main" id="{F90C4227-087D-4F9A-8BDF-2954C5FA3B11}"/>
                    </a:ext>
                  </a:extLst>
                </p:cNvPr>
                <p:cNvSpPr/>
                <p:nvPr/>
              </p:nvSpPr>
              <p:spPr>
                <a:xfrm>
                  <a:off x="467754" y="5754584"/>
                  <a:ext cx="1794734" cy="952239"/>
                </a:xfrm>
                <a:custGeom>
                  <a:avLst/>
                  <a:gdLst>
                    <a:gd name="connsiteX0" fmla="*/ 0 w 1794734"/>
                    <a:gd name="connsiteY0" fmla="*/ 0 h 952239"/>
                    <a:gd name="connsiteX1" fmla="*/ 616192 w 1794734"/>
                    <a:gd name="connsiteY1" fmla="*/ 0 h 952239"/>
                    <a:gd name="connsiteX2" fmla="*/ 1250331 w 1794734"/>
                    <a:gd name="connsiteY2" fmla="*/ 0 h 952239"/>
                    <a:gd name="connsiteX3" fmla="*/ 1794734 w 1794734"/>
                    <a:gd name="connsiteY3" fmla="*/ 0 h 952239"/>
                    <a:gd name="connsiteX4" fmla="*/ 1794734 w 1794734"/>
                    <a:gd name="connsiteY4" fmla="*/ 457075 h 952239"/>
                    <a:gd name="connsiteX5" fmla="*/ 1794734 w 1794734"/>
                    <a:gd name="connsiteY5" fmla="*/ 952239 h 952239"/>
                    <a:gd name="connsiteX6" fmla="*/ 1250331 w 1794734"/>
                    <a:gd name="connsiteY6" fmla="*/ 952239 h 952239"/>
                    <a:gd name="connsiteX7" fmla="*/ 670034 w 1794734"/>
                    <a:gd name="connsiteY7" fmla="*/ 952239 h 952239"/>
                    <a:gd name="connsiteX8" fmla="*/ 0 w 1794734"/>
                    <a:gd name="connsiteY8" fmla="*/ 952239 h 952239"/>
                    <a:gd name="connsiteX9" fmla="*/ 0 w 1794734"/>
                    <a:gd name="connsiteY9" fmla="*/ 466597 h 952239"/>
                    <a:gd name="connsiteX10" fmla="*/ 0 w 1794734"/>
                    <a:gd name="connsiteY10" fmla="*/ 0 h 952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94734" h="952239" fill="none" extrusionOk="0">
                      <a:moveTo>
                        <a:pt x="0" y="0"/>
                      </a:moveTo>
                      <a:cubicBezTo>
                        <a:pt x="279302" y="-16026"/>
                        <a:pt x="330881" y="28520"/>
                        <a:pt x="616192" y="0"/>
                      </a:cubicBezTo>
                      <a:cubicBezTo>
                        <a:pt x="901503" y="-28520"/>
                        <a:pt x="958722" y="-8330"/>
                        <a:pt x="1250331" y="0"/>
                      </a:cubicBezTo>
                      <a:cubicBezTo>
                        <a:pt x="1541940" y="8330"/>
                        <a:pt x="1679318" y="18432"/>
                        <a:pt x="1794734" y="0"/>
                      </a:cubicBezTo>
                      <a:cubicBezTo>
                        <a:pt x="1800959" y="141716"/>
                        <a:pt x="1809401" y="278592"/>
                        <a:pt x="1794734" y="457075"/>
                      </a:cubicBezTo>
                      <a:cubicBezTo>
                        <a:pt x="1780067" y="635558"/>
                        <a:pt x="1810744" y="719884"/>
                        <a:pt x="1794734" y="952239"/>
                      </a:cubicBezTo>
                      <a:cubicBezTo>
                        <a:pt x="1568350" y="935796"/>
                        <a:pt x="1365140" y="944719"/>
                        <a:pt x="1250331" y="952239"/>
                      </a:cubicBezTo>
                      <a:cubicBezTo>
                        <a:pt x="1135522" y="959759"/>
                        <a:pt x="874991" y="956494"/>
                        <a:pt x="670034" y="952239"/>
                      </a:cubicBezTo>
                      <a:cubicBezTo>
                        <a:pt x="465077" y="947984"/>
                        <a:pt x="264331" y="938363"/>
                        <a:pt x="0" y="952239"/>
                      </a:cubicBezTo>
                      <a:cubicBezTo>
                        <a:pt x="14800" y="827748"/>
                        <a:pt x="20189" y="590046"/>
                        <a:pt x="0" y="466597"/>
                      </a:cubicBezTo>
                      <a:cubicBezTo>
                        <a:pt x="-20189" y="343148"/>
                        <a:pt x="1399" y="154874"/>
                        <a:pt x="0" y="0"/>
                      </a:cubicBezTo>
                      <a:close/>
                    </a:path>
                    <a:path w="1794734" h="952239" stroke="0" extrusionOk="0">
                      <a:moveTo>
                        <a:pt x="0" y="0"/>
                      </a:moveTo>
                      <a:cubicBezTo>
                        <a:pt x="219369" y="-1299"/>
                        <a:pt x="441525" y="6343"/>
                        <a:pt x="598245" y="0"/>
                      </a:cubicBezTo>
                      <a:cubicBezTo>
                        <a:pt x="754965" y="-6343"/>
                        <a:pt x="1027277" y="1816"/>
                        <a:pt x="1232384" y="0"/>
                      </a:cubicBezTo>
                      <a:cubicBezTo>
                        <a:pt x="1437491" y="-1816"/>
                        <a:pt x="1604293" y="-2601"/>
                        <a:pt x="1794734" y="0"/>
                      </a:cubicBezTo>
                      <a:cubicBezTo>
                        <a:pt x="1793994" y="110896"/>
                        <a:pt x="1804211" y="259199"/>
                        <a:pt x="1794734" y="485642"/>
                      </a:cubicBezTo>
                      <a:cubicBezTo>
                        <a:pt x="1785257" y="712085"/>
                        <a:pt x="1780372" y="825454"/>
                        <a:pt x="1794734" y="952239"/>
                      </a:cubicBezTo>
                      <a:cubicBezTo>
                        <a:pt x="1644208" y="964143"/>
                        <a:pt x="1384077" y="935974"/>
                        <a:pt x="1250331" y="952239"/>
                      </a:cubicBezTo>
                      <a:cubicBezTo>
                        <a:pt x="1116585" y="968504"/>
                        <a:pt x="929894" y="968690"/>
                        <a:pt x="652087" y="952239"/>
                      </a:cubicBezTo>
                      <a:cubicBezTo>
                        <a:pt x="374280" y="935788"/>
                        <a:pt x="205276" y="965845"/>
                        <a:pt x="0" y="952239"/>
                      </a:cubicBezTo>
                      <a:cubicBezTo>
                        <a:pt x="-15846" y="730235"/>
                        <a:pt x="21918" y="633783"/>
                        <a:pt x="0" y="504687"/>
                      </a:cubicBezTo>
                      <a:cubicBezTo>
                        <a:pt x="-21918" y="375591"/>
                        <a:pt x="2533" y="248378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9050">
                  <a:solidFill>
                    <a:schemeClr val="tx1"/>
                  </a:solidFill>
                  <a:extLst>
                    <a:ext uri="{C807C97D-BFC1-408E-A445-0C87EB9F89A2}">
                      <ask:lineSketchStyleProps xmlns:ask="http://schemas.microsoft.com/office/drawing/2018/sketchyshapes" sd="520871539">
                        <a:prstGeom prst="rect">
                          <a:avLst/>
                        </a:prstGeom>
                        <ask:type>
                          <ask:lineSketchFreehand/>
                        </ask:type>
                      </ask:lineSketchStyleProps>
                    </a:ext>
                  </a:extLst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cxnSp>
              <p:nvCxnSpPr>
                <p:cNvPr id="62" name="직선 연결선 61">
                  <a:extLst>
                    <a:ext uri="{FF2B5EF4-FFF2-40B4-BE49-F238E27FC236}">
                      <a16:creationId xmlns:a16="http://schemas.microsoft.com/office/drawing/2014/main" id="{49C25BA1-D6B3-4D5A-A4B8-82627C1810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2015" y="6083662"/>
                  <a:ext cx="1545262" cy="1"/>
                </a:xfrm>
                <a:prstGeom prst="line">
                  <a:avLst/>
                </a:prstGeom>
                <a:ln w="19050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66F62C05-71D1-48B0-BFCD-F1DD79C57D67}"/>
                  </a:ext>
                </a:extLst>
              </p:cNvPr>
              <p:cNvSpPr txBox="1"/>
              <p:nvPr/>
            </p:nvSpPr>
            <p:spPr>
              <a:xfrm>
                <a:off x="850352" y="5783016"/>
                <a:ext cx="104829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400" dirty="0">
                    <a:latin typeface="이사만루체 Light" panose="00000300000000000000" pitchFamily="2" charset="-127"/>
                    <a:ea typeface="이사만루체 Light" panose="00000300000000000000" pitchFamily="2" charset="-127"/>
                  </a:rPr>
                  <a:t>친구</a:t>
                </a:r>
              </a:p>
            </p:txBody>
          </p:sp>
        </p:grpSp>
      </p:grpSp>
      <p:grpSp>
        <p:nvGrpSpPr>
          <p:cNvPr id="63" name="그룹 62">
            <a:extLst>
              <a:ext uri="{FF2B5EF4-FFF2-40B4-BE49-F238E27FC236}">
                <a16:creationId xmlns:a16="http://schemas.microsoft.com/office/drawing/2014/main" id="{3561D924-A522-48D0-BAFC-2FC763061710}"/>
              </a:ext>
            </a:extLst>
          </p:cNvPr>
          <p:cNvGrpSpPr/>
          <p:nvPr/>
        </p:nvGrpSpPr>
        <p:grpSpPr>
          <a:xfrm>
            <a:off x="4452423" y="5724114"/>
            <a:ext cx="1794734" cy="952239"/>
            <a:chOff x="467754" y="5754584"/>
            <a:chExt cx="1794734" cy="952239"/>
          </a:xfrm>
        </p:grpSpPr>
        <p:sp>
          <p:nvSpPr>
            <p:cNvPr id="64" name="직사각형 63">
              <a:extLst>
                <a:ext uri="{FF2B5EF4-FFF2-40B4-BE49-F238E27FC236}">
                  <a16:creationId xmlns:a16="http://schemas.microsoft.com/office/drawing/2014/main" id="{113D9BFB-2B44-405B-A754-3E7C8CC6000A}"/>
                </a:ext>
              </a:extLst>
            </p:cNvPr>
            <p:cNvSpPr/>
            <p:nvPr/>
          </p:nvSpPr>
          <p:spPr>
            <a:xfrm>
              <a:off x="467754" y="5754584"/>
              <a:ext cx="1794734" cy="952239"/>
            </a:xfrm>
            <a:custGeom>
              <a:avLst/>
              <a:gdLst>
                <a:gd name="connsiteX0" fmla="*/ 0 w 1794734"/>
                <a:gd name="connsiteY0" fmla="*/ 0 h 952239"/>
                <a:gd name="connsiteX1" fmla="*/ 616192 w 1794734"/>
                <a:gd name="connsiteY1" fmla="*/ 0 h 952239"/>
                <a:gd name="connsiteX2" fmla="*/ 1250331 w 1794734"/>
                <a:gd name="connsiteY2" fmla="*/ 0 h 952239"/>
                <a:gd name="connsiteX3" fmla="*/ 1794734 w 1794734"/>
                <a:gd name="connsiteY3" fmla="*/ 0 h 952239"/>
                <a:gd name="connsiteX4" fmla="*/ 1794734 w 1794734"/>
                <a:gd name="connsiteY4" fmla="*/ 457075 h 952239"/>
                <a:gd name="connsiteX5" fmla="*/ 1794734 w 1794734"/>
                <a:gd name="connsiteY5" fmla="*/ 952239 h 952239"/>
                <a:gd name="connsiteX6" fmla="*/ 1250331 w 1794734"/>
                <a:gd name="connsiteY6" fmla="*/ 952239 h 952239"/>
                <a:gd name="connsiteX7" fmla="*/ 670034 w 1794734"/>
                <a:gd name="connsiteY7" fmla="*/ 952239 h 952239"/>
                <a:gd name="connsiteX8" fmla="*/ 0 w 1794734"/>
                <a:gd name="connsiteY8" fmla="*/ 952239 h 952239"/>
                <a:gd name="connsiteX9" fmla="*/ 0 w 1794734"/>
                <a:gd name="connsiteY9" fmla="*/ 466597 h 952239"/>
                <a:gd name="connsiteX10" fmla="*/ 0 w 1794734"/>
                <a:gd name="connsiteY10" fmla="*/ 0 h 95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94734" h="952239" fill="none" extrusionOk="0">
                  <a:moveTo>
                    <a:pt x="0" y="0"/>
                  </a:moveTo>
                  <a:cubicBezTo>
                    <a:pt x="279302" y="-16026"/>
                    <a:pt x="330881" y="28520"/>
                    <a:pt x="616192" y="0"/>
                  </a:cubicBezTo>
                  <a:cubicBezTo>
                    <a:pt x="901503" y="-28520"/>
                    <a:pt x="958722" y="-8330"/>
                    <a:pt x="1250331" y="0"/>
                  </a:cubicBezTo>
                  <a:cubicBezTo>
                    <a:pt x="1541940" y="8330"/>
                    <a:pt x="1679318" y="18432"/>
                    <a:pt x="1794734" y="0"/>
                  </a:cubicBezTo>
                  <a:cubicBezTo>
                    <a:pt x="1800959" y="141716"/>
                    <a:pt x="1809401" y="278592"/>
                    <a:pt x="1794734" y="457075"/>
                  </a:cubicBezTo>
                  <a:cubicBezTo>
                    <a:pt x="1780067" y="635558"/>
                    <a:pt x="1810744" y="719884"/>
                    <a:pt x="1794734" y="952239"/>
                  </a:cubicBezTo>
                  <a:cubicBezTo>
                    <a:pt x="1568350" y="935796"/>
                    <a:pt x="1365140" y="944719"/>
                    <a:pt x="1250331" y="952239"/>
                  </a:cubicBezTo>
                  <a:cubicBezTo>
                    <a:pt x="1135522" y="959759"/>
                    <a:pt x="874991" y="956494"/>
                    <a:pt x="670034" y="952239"/>
                  </a:cubicBezTo>
                  <a:cubicBezTo>
                    <a:pt x="465077" y="947984"/>
                    <a:pt x="264331" y="938363"/>
                    <a:pt x="0" y="952239"/>
                  </a:cubicBezTo>
                  <a:cubicBezTo>
                    <a:pt x="14800" y="827748"/>
                    <a:pt x="20189" y="590046"/>
                    <a:pt x="0" y="466597"/>
                  </a:cubicBezTo>
                  <a:cubicBezTo>
                    <a:pt x="-20189" y="343148"/>
                    <a:pt x="1399" y="154874"/>
                    <a:pt x="0" y="0"/>
                  </a:cubicBezTo>
                  <a:close/>
                </a:path>
                <a:path w="1794734" h="952239" stroke="0" extrusionOk="0">
                  <a:moveTo>
                    <a:pt x="0" y="0"/>
                  </a:moveTo>
                  <a:cubicBezTo>
                    <a:pt x="219369" y="-1299"/>
                    <a:pt x="441525" y="6343"/>
                    <a:pt x="598245" y="0"/>
                  </a:cubicBezTo>
                  <a:cubicBezTo>
                    <a:pt x="754965" y="-6343"/>
                    <a:pt x="1027277" y="1816"/>
                    <a:pt x="1232384" y="0"/>
                  </a:cubicBezTo>
                  <a:cubicBezTo>
                    <a:pt x="1437491" y="-1816"/>
                    <a:pt x="1604293" y="-2601"/>
                    <a:pt x="1794734" y="0"/>
                  </a:cubicBezTo>
                  <a:cubicBezTo>
                    <a:pt x="1793994" y="110896"/>
                    <a:pt x="1804211" y="259199"/>
                    <a:pt x="1794734" y="485642"/>
                  </a:cubicBezTo>
                  <a:cubicBezTo>
                    <a:pt x="1785257" y="712085"/>
                    <a:pt x="1780372" y="825454"/>
                    <a:pt x="1794734" y="952239"/>
                  </a:cubicBezTo>
                  <a:cubicBezTo>
                    <a:pt x="1644208" y="964143"/>
                    <a:pt x="1384077" y="935974"/>
                    <a:pt x="1250331" y="952239"/>
                  </a:cubicBezTo>
                  <a:cubicBezTo>
                    <a:pt x="1116585" y="968504"/>
                    <a:pt x="929894" y="968690"/>
                    <a:pt x="652087" y="952239"/>
                  </a:cubicBezTo>
                  <a:cubicBezTo>
                    <a:pt x="374280" y="935788"/>
                    <a:pt x="205276" y="965845"/>
                    <a:pt x="0" y="952239"/>
                  </a:cubicBezTo>
                  <a:cubicBezTo>
                    <a:pt x="-15846" y="730235"/>
                    <a:pt x="21918" y="633783"/>
                    <a:pt x="0" y="504687"/>
                  </a:cubicBezTo>
                  <a:cubicBezTo>
                    <a:pt x="-21918" y="375591"/>
                    <a:pt x="2533" y="248378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520871539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65" name="직선 연결선 64">
              <a:extLst>
                <a:ext uri="{FF2B5EF4-FFF2-40B4-BE49-F238E27FC236}">
                  <a16:creationId xmlns:a16="http://schemas.microsoft.com/office/drawing/2014/main" id="{23C18C80-6AA7-482D-901C-F010460ABC4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3709" y="6083662"/>
              <a:ext cx="1545262" cy="1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FE010D84-292D-4B7E-83EF-93C4D8C46C56}"/>
              </a:ext>
            </a:extLst>
          </p:cNvPr>
          <p:cNvSpPr txBox="1"/>
          <p:nvPr/>
        </p:nvSpPr>
        <p:spPr>
          <a:xfrm>
            <a:off x="1072216" y="6816264"/>
            <a:ext cx="5932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2. </a:t>
            </a:r>
            <a:r>
              <a:rPr lang="ko-KR" altLang="en-US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토너먼트에서 이긴 장래 희망은 무엇인가요</a:t>
            </a:r>
            <a:r>
              <a:rPr lang="en-US" altLang="ko-KR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?</a:t>
            </a:r>
            <a:endParaRPr lang="ko-KR" altLang="en-US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pic>
        <p:nvPicPr>
          <p:cNvPr id="68" name="그림 67" descr="텍스트, 벡터그래픽이(가) 표시된 사진&#10;&#10;자동 생성된 설명">
            <a:extLst>
              <a:ext uri="{FF2B5EF4-FFF2-40B4-BE49-F238E27FC236}">
                <a16:creationId xmlns:a16="http://schemas.microsoft.com/office/drawing/2014/main" id="{26454B14-03E0-41CC-9DBE-F27A1C45A73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63" r="18437"/>
          <a:stretch/>
        </p:blipFill>
        <p:spPr>
          <a:xfrm>
            <a:off x="2559673" y="2918948"/>
            <a:ext cx="1793397" cy="3429000"/>
          </a:xfrm>
          <a:prstGeom prst="rect">
            <a:avLst/>
          </a:prstGeom>
        </p:spPr>
      </p:pic>
      <p:sp>
        <p:nvSpPr>
          <p:cNvPr id="69" name="TextBox 68">
            <a:extLst>
              <a:ext uri="{FF2B5EF4-FFF2-40B4-BE49-F238E27FC236}">
                <a16:creationId xmlns:a16="http://schemas.microsoft.com/office/drawing/2014/main" id="{455A1798-FD5A-4115-B858-B029A5D4A022}"/>
              </a:ext>
            </a:extLst>
          </p:cNvPr>
          <p:cNvSpPr txBox="1"/>
          <p:nvPr/>
        </p:nvSpPr>
        <p:spPr>
          <a:xfrm>
            <a:off x="2876181" y="6396577"/>
            <a:ext cx="10482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나</a:t>
            </a:r>
          </a:p>
        </p:txBody>
      </p:sp>
      <p:grpSp>
        <p:nvGrpSpPr>
          <p:cNvPr id="74" name="그룹 73">
            <a:extLst>
              <a:ext uri="{FF2B5EF4-FFF2-40B4-BE49-F238E27FC236}">
                <a16:creationId xmlns:a16="http://schemas.microsoft.com/office/drawing/2014/main" id="{F2F07196-96C1-4334-9291-563402E1A98E}"/>
              </a:ext>
            </a:extLst>
          </p:cNvPr>
          <p:cNvGrpSpPr/>
          <p:nvPr/>
        </p:nvGrpSpPr>
        <p:grpSpPr>
          <a:xfrm>
            <a:off x="1870617" y="7285714"/>
            <a:ext cx="3116767" cy="2111535"/>
            <a:chOff x="1562127" y="7247229"/>
            <a:chExt cx="3675693" cy="2064795"/>
          </a:xfrm>
        </p:grpSpPr>
        <p:sp>
          <p:nvSpPr>
            <p:cNvPr id="75" name="사각형: 둥근 모서리 74">
              <a:extLst>
                <a:ext uri="{FF2B5EF4-FFF2-40B4-BE49-F238E27FC236}">
                  <a16:creationId xmlns:a16="http://schemas.microsoft.com/office/drawing/2014/main" id="{BEE1B3C1-E0CE-465A-B37E-A37735187B03}"/>
                </a:ext>
              </a:extLst>
            </p:cNvPr>
            <p:cNvSpPr/>
            <p:nvPr/>
          </p:nvSpPr>
          <p:spPr>
            <a:xfrm>
              <a:off x="1562127" y="7247229"/>
              <a:ext cx="3675693" cy="2064795"/>
            </a:xfrm>
            <a:custGeom>
              <a:avLst/>
              <a:gdLst>
                <a:gd name="connsiteX0" fmla="*/ 0 w 3675693"/>
                <a:gd name="connsiteY0" fmla="*/ 179038 h 2064795"/>
                <a:gd name="connsiteX1" fmla="*/ 179038 w 3675693"/>
                <a:gd name="connsiteY1" fmla="*/ 0 h 2064795"/>
                <a:gd name="connsiteX2" fmla="*/ 809385 w 3675693"/>
                <a:gd name="connsiteY2" fmla="*/ 0 h 2064795"/>
                <a:gd name="connsiteX3" fmla="*/ 1439732 w 3675693"/>
                <a:gd name="connsiteY3" fmla="*/ 0 h 2064795"/>
                <a:gd name="connsiteX4" fmla="*/ 2169608 w 3675693"/>
                <a:gd name="connsiteY4" fmla="*/ 0 h 2064795"/>
                <a:gd name="connsiteX5" fmla="*/ 2766779 w 3675693"/>
                <a:gd name="connsiteY5" fmla="*/ 0 h 2064795"/>
                <a:gd name="connsiteX6" fmla="*/ 3496655 w 3675693"/>
                <a:gd name="connsiteY6" fmla="*/ 0 h 2064795"/>
                <a:gd name="connsiteX7" fmla="*/ 3675693 w 3675693"/>
                <a:gd name="connsiteY7" fmla="*/ 179038 h 2064795"/>
                <a:gd name="connsiteX8" fmla="*/ 3675693 w 3675693"/>
                <a:gd name="connsiteY8" fmla="*/ 747944 h 2064795"/>
                <a:gd name="connsiteX9" fmla="*/ 3675693 w 3675693"/>
                <a:gd name="connsiteY9" fmla="*/ 1350985 h 2064795"/>
                <a:gd name="connsiteX10" fmla="*/ 3675693 w 3675693"/>
                <a:gd name="connsiteY10" fmla="*/ 1885757 h 2064795"/>
                <a:gd name="connsiteX11" fmla="*/ 3496655 w 3675693"/>
                <a:gd name="connsiteY11" fmla="*/ 2064795 h 2064795"/>
                <a:gd name="connsiteX12" fmla="*/ 2799955 w 3675693"/>
                <a:gd name="connsiteY12" fmla="*/ 2064795 h 2064795"/>
                <a:gd name="connsiteX13" fmla="*/ 2235961 w 3675693"/>
                <a:gd name="connsiteY13" fmla="*/ 2064795 h 2064795"/>
                <a:gd name="connsiteX14" fmla="*/ 1572437 w 3675693"/>
                <a:gd name="connsiteY14" fmla="*/ 2064795 h 2064795"/>
                <a:gd name="connsiteX15" fmla="*/ 1008442 w 3675693"/>
                <a:gd name="connsiteY15" fmla="*/ 2064795 h 2064795"/>
                <a:gd name="connsiteX16" fmla="*/ 179038 w 3675693"/>
                <a:gd name="connsiteY16" fmla="*/ 2064795 h 2064795"/>
                <a:gd name="connsiteX17" fmla="*/ 0 w 3675693"/>
                <a:gd name="connsiteY17" fmla="*/ 1885757 h 2064795"/>
                <a:gd name="connsiteX18" fmla="*/ 0 w 3675693"/>
                <a:gd name="connsiteY18" fmla="*/ 1368052 h 2064795"/>
                <a:gd name="connsiteX19" fmla="*/ 0 w 3675693"/>
                <a:gd name="connsiteY19" fmla="*/ 799146 h 2064795"/>
                <a:gd name="connsiteX20" fmla="*/ 0 w 3675693"/>
                <a:gd name="connsiteY20" fmla="*/ 179038 h 2064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75693" h="2064795" fill="none" extrusionOk="0">
                  <a:moveTo>
                    <a:pt x="0" y="179038"/>
                  </a:moveTo>
                  <a:cubicBezTo>
                    <a:pt x="13352" y="59472"/>
                    <a:pt x="80364" y="-17604"/>
                    <a:pt x="179038" y="0"/>
                  </a:cubicBezTo>
                  <a:cubicBezTo>
                    <a:pt x="353478" y="11656"/>
                    <a:pt x="656540" y="24172"/>
                    <a:pt x="809385" y="0"/>
                  </a:cubicBezTo>
                  <a:cubicBezTo>
                    <a:pt x="962230" y="-24172"/>
                    <a:pt x="1232103" y="-26381"/>
                    <a:pt x="1439732" y="0"/>
                  </a:cubicBezTo>
                  <a:cubicBezTo>
                    <a:pt x="1647361" y="26381"/>
                    <a:pt x="1826657" y="2208"/>
                    <a:pt x="2169608" y="0"/>
                  </a:cubicBezTo>
                  <a:cubicBezTo>
                    <a:pt x="2512559" y="-2208"/>
                    <a:pt x="2596222" y="-11717"/>
                    <a:pt x="2766779" y="0"/>
                  </a:cubicBezTo>
                  <a:cubicBezTo>
                    <a:pt x="2937336" y="11717"/>
                    <a:pt x="3268314" y="-7374"/>
                    <a:pt x="3496655" y="0"/>
                  </a:cubicBezTo>
                  <a:cubicBezTo>
                    <a:pt x="3585086" y="-16557"/>
                    <a:pt x="3680520" y="90391"/>
                    <a:pt x="3675693" y="179038"/>
                  </a:cubicBezTo>
                  <a:cubicBezTo>
                    <a:pt x="3697434" y="308120"/>
                    <a:pt x="3652025" y="566354"/>
                    <a:pt x="3675693" y="747944"/>
                  </a:cubicBezTo>
                  <a:cubicBezTo>
                    <a:pt x="3699361" y="929534"/>
                    <a:pt x="3647299" y="1160260"/>
                    <a:pt x="3675693" y="1350985"/>
                  </a:cubicBezTo>
                  <a:cubicBezTo>
                    <a:pt x="3704087" y="1541710"/>
                    <a:pt x="3668760" y="1623674"/>
                    <a:pt x="3675693" y="1885757"/>
                  </a:cubicBezTo>
                  <a:cubicBezTo>
                    <a:pt x="3676859" y="1989154"/>
                    <a:pt x="3595361" y="2060176"/>
                    <a:pt x="3496655" y="2064795"/>
                  </a:cubicBezTo>
                  <a:cubicBezTo>
                    <a:pt x="3150780" y="2069563"/>
                    <a:pt x="3067382" y="2034483"/>
                    <a:pt x="2799955" y="2064795"/>
                  </a:cubicBezTo>
                  <a:cubicBezTo>
                    <a:pt x="2532528" y="2095107"/>
                    <a:pt x="2472857" y="2067817"/>
                    <a:pt x="2235961" y="2064795"/>
                  </a:cubicBezTo>
                  <a:cubicBezTo>
                    <a:pt x="1999065" y="2061773"/>
                    <a:pt x="1875867" y="2076087"/>
                    <a:pt x="1572437" y="2064795"/>
                  </a:cubicBezTo>
                  <a:cubicBezTo>
                    <a:pt x="1269007" y="2053503"/>
                    <a:pt x="1267536" y="2076820"/>
                    <a:pt x="1008442" y="2064795"/>
                  </a:cubicBezTo>
                  <a:cubicBezTo>
                    <a:pt x="749349" y="2052770"/>
                    <a:pt x="470934" y="2100890"/>
                    <a:pt x="179038" y="2064795"/>
                  </a:cubicBezTo>
                  <a:cubicBezTo>
                    <a:pt x="59530" y="2060614"/>
                    <a:pt x="-6541" y="1988586"/>
                    <a:pt x="0" y="1885757"/>
                  </a:cubicBezTo>
                  <a:cubicBezTo>
                    <a:pt x="15367" y="1717999"/>
                    <a:pt x="16627" y="1547118"/>
                    <a:pt x="0" y="1368052"/>
                  </a:cubicBezTo>
                  <a:cubicBezTo>
                    <a:pt x="-16627" y="1188987"/>
                    <a:pt x="17308" y="1067641"/>
                    <a:pt x="0" y="799146"/>
                  </a:cubicBezTo>
                  <a:cubicBezTo>
                    <a:pt x="-17308" y="530651"/>
                    <a:pt x="-14377" y="375125"/>
                    <a:pt x="0" y="179038"/>
                  </a:cubicBezTo>
                  <a:close/>
                </a:path>
                <a:path w="3675693" h="2064795" stroke="0" extrusionOk="0">
                  <a:moveTo>
                    <a:pt x="0" y="179038"/>
                  </a:moveTo>
                  <a:cubicBezTo>
                    <a:pt x="13425" y="80349"/>
                    <a:pt x="63029" y="15008"/>
                    <a:pt x="179038" y="0"/>
                  </a:cubicBezTo>
                  <a:cubicBezTo>
                    <a:pt x="417320" y="-4280"/>
                    <a:pt x="640073" y="12235"/>
                    <a:pt x="875738" y="0"/>
                  </a:cubicBezTo>
                  <a:cubicBezTo>
                    <a:pt x="1111403" y="-12235"/>
                    <a:pt x="1219992" y="28445"/>
                    <a:pt x="1472909" y="0"/>
                  </a:cubicBezTo>
                  <a:cubicBezTo>
                    <a:pt x="1725826" y="-28445"/>
                    <a:pt x="1783122" y="-21877"/>
                    <a:pt x="2036904" y="0"/>
                  </a:cubicBezTo>
                  <a:cubicBezTo>
                    <a:pt x="2290687" y="21877"/>
                    <a:pt x="2399076" y="8315"/>
                    <a:pt x="2700427" y="0"/>
                  </a:cubicBezTo>
                  <a:cubicBezTo>
                    <a:pt x="3001778" y="-8315"/>
                    <a:pt x="3120943" y="-32693"/>
                    <a:pt x="3496655" y="0"/>
                  </a:cubicBezTo>
                  <a:cubicBezTo>
                    <a:pt x="3612267" y="17247"/>
                    <a:pt x="3675910" y="76122"/>
                    <a:pt x="3675693" y="179038"/>
                  </a:cubicBezTo>
                  <a:cubicBezTo>
                    <a:pt x="3665523" y="321179"/>
                    <a:pt x="3676404" y="555798"/>
                    <a:pt x="3675693" y="713810"/>
                  </a:cubicBezTo>
                  <a:cubicBezTo>
                    <a:pt x="3674982" y="871822"/>
                    <a:pt x="3701608" y="1130263"/>
                    <a:pt x="3675693" y="1248582"/>
                  </a:cubicBezTo>
                  <a:cubicBezTo>
                    <a:pt x="3649778" y="1366901"/>
                    <a:pt x="3657335" y="1645691"/>
                    <a:pt x="3675693" y="1885757"/>
                  </a:cubicBezTo>
                  <a:cubicBezTo>
                    <a:pt x="3666459" y="1966164"/>
                    <a:pt x="3595567" y="2073659"/>
                    <a:pt x="3496655" y="2064795"/>
                  </a:cubicBezTo>
                  <a:cubicBezTo>
                    <a:pt x="3307907" y="2064915"/>
                    <a:pt x="3172617" y="2041621"/>
                    <a:pt x="2899484" y="2064795"/>
                  </a:cubicBezTo>
                  <a:cubicBezTo>
                    <a:pt x="2626351" y="2087969"/>
                    <a:pt x="2531799" y="2077462"/>
                    <a:pt x="2169608" y="2064795"/>
                  </a:cubicBezTo>
                  <a:cubicBezTo>
                    <a:pt x="1807417" y="2052128"/>
                    <a:pt x="1836172" y="2068135"/>
                    <a:pt x="1539261" y="2064795"/>
                  </a:cubicBezTo>
                  <a:cubicBezTo>
                    <a:pt x="1242350" y="2061455"/>
                    <a:pt x="1114149" y="2069243"/>
                    <a:pt x="875738" y="2064795"/>
                  </a:cubicBezTo>
                  <a:cubicBezTo>
                    <a:pt x="637327" y="2060347"/>
                    <a:pt x="322868" y="2067944"/>
                    <a:pt x="179038" y="2064795"/>
                  </a:cubicBezTo>
                  <a:cubicBezTo>
                    <a:pt x="65425" y="2051218"/>
                    <a:pt x="5225" y="1987207"/>
                    <a:pt x="0" y="1885757"/>
                  </a:cubicBezTo>
                  <a:cubicBezTo>
                    <a:pt x="-17230" y="1689120"/>
                    <a:pt x="7823" y="1583367"/>
                    <a:pt x="0" y="1368052"/>
                  </a:cubicBezTo>
                  <a:cubicBezTo>
                    <a:pt x="-7823" y="1152737"/>
                    <a:pt x="4435" y="931246"/>
                    <a:pt x="0" y="782079"/>
                  </a:cubicBezTo>
                  <a:cubicBezTo>
                    <a:pt x="-4435" y="632912"/>
                    <a:pt x="-4825" y="413225"/>
                    <a:pt x="0" y="179038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20306403">
                    <a:prstGeom prst="roundRect">
                      <a:avLst>
                        <a:gd name="adj" fmla="val 8671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76" name="직선 연결선 75">
              <a:extLst>
                <a:ext uri="{FF2B5EF4-FFF2-40B4-BE49-F238E27FC236}">
                  <a16:creationId xmlns:a16="http://schemas.microsoft.com/office/drawing/2014/main" id="{E7BD0ED6-158B-4947-8371-7E358307150C}"/>
                </a:ext>
              </a:extLst>
            </p:cNvPr>
            <p:cNvCxnSpPr>
              <a:cxnSpLocks/>
            </p:cNvCxnSpPr>
            <p:nvPr/>
          </p:nvCxnSpPr>
          <p:spPr>
            <a:xfrm>
              <a:off x="1749357" y="8958721"/>
              <a:ext cx="3311593" cy="1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B776CB4B-7858-43DC-BB3F-678203AC0ED6}"/>
              </a:ext>
            </a:extLst>
          </p:cNvPr>
          <p:cNvSpPr txBox="1"/>
          <p:nvPr/>
        </p:nvSpPr>
        <p:spPr>
          <a:xfrm>
            <a:off x="1535197" y="425206"/>
            <a:ext cx="3724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02. </a:t>
            </a:r>
            <a:r>
              <a:rPr lang="ko-KR" altLang="en-US" sz="2400" dirty="0">
                <a:latin typeface="이사만루체 Bold" panose="00000800000000000000" pitchFamily="2" charset="-127"/>
                <a:ea typeface="이사만루체 Bold" panose="00000800000000000000" pitchFamily="2" charset="-127"/>
              </a:rPr>
              <a:t>내가 행복한 장래 희망</a:t>
            </a:r>
          </a:p>
        </p:txBody>
      </p:sp>
    </p:spTree>
    <p:extLst>
      <p:ext uri="{BB962C8B-B14F-4D97-AF65-F5344CB8AC3E}">
        <p14:creationId xmlns:p14="http://schemas.microsoft.com/office/powerpoint/2010/main" val="20482641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284</TotalTime>
  <Words>113</Words>
  <Application>Microsoft Office PowerPoint</Application>
  <PresentationFormat>A4 용지(210x297mm)</PresentationFormat>
  <Paragraphs>22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0" baseType="lpstr">
      <vt:lpstr>Calibri</vt:lpstr>
      <vt:lpstr>이사만루체 Light</vt:lpstr>
      <vt:lpstr>맑은 고딕</vt:lpstr>
      <vt:lpstr>Arial</vt:lpstr>
      <vt:lpstr>이사만루체 Bold</vt:lpstr>
      <vt:lpstr>Calibri Light</vt:lpstr>
      <vt:lpstr>에스코어 드림 2 ExtraLight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이지연</dc:creator>
  <cp:lastModifiedBy>이지연</cp:lastModifiedBy>
  <cp:revision>35</cp:revision>
  <dcterms:created xsi:type="dcterms:W3CDTF">2021-08-08T07:27:01Z</dcterms:created>
  <dcterms:modified xsi:type="dcterms:W3CDTF">2021-09-02T08:53:53Z</dcterms:modified>
</cp:coreProperties>
</file>